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91" d="100"/>
          <a:sy n="91" d="100"/>
        </p:scale>
        <p:origin x="3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B9B73-CBD4-1C4E-848E-50BEAFF6B59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0E8FC-66B7-E44F-856D-892D26CD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04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67242-160E-4D52-96DB-478D00186D5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72087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>
                <a:solidFill>
                  <a:srgbClr val="023788"/>
                </a:solidFill>
                <a:latin typeface="Palatino" pitchFamily="2" charset="77"/>
                <a:ea typeface="Palatino" pitchFamily="2" charset="77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1B8011-53EE-27F8-0971-FBD4F341430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285176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023788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A07393B-389D-2B43-4F9D-138AA213E45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93772" y="5726505"/>
            <a:ext cx="2475186" cy="68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1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B6F5A-7D00-000C-9BEA-0D6BC631A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59A8CE-9B22-B885-D3B3-6CA2B2314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6992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18134-6263-0971-5165-1D1E38069D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751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ED405E4-4ADB-E847-0A3C-F6C809B0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556051C-30C6-F94A-1705-91D87AB80C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B6A971-D315-5E4B-166B-91AB80620B5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04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59A8CE-9B22-B885-D3B3-6CA2B2314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30815" y="876055"/>
            <a:ext cx="5122985" cy="22675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DE435FFA-FA70-2198-BFB5-56355C546DA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38200" y="876055"/>
            <a:ext cx="5122985" cy="22675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66B528F0-1974-04AA-7444-49BD469E649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30815" y="3429000"/>
            <a:ext cx="5122985" cy="22675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83FF5B1C-E0D1-E2A4-A8AE-DE65982A572D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838200" y="3429000"/>
            <a:ext cx="5122985" cy="226751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8407595-24B8-0E58-6A8A-AC30034446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19" name="Picture 18" descr="A black and white logo&#10;&#10;Description automatically generated">
            <a:extLst>
              <a:ext uri="{FF2B5EF4-FFF2-40B4-BE49-F238E27FC236}">
                <a16:creationId xmlns:a16="http://schemas.microsoft.com/office/drawing/2014/main" id="{94C5B930-E0B9-E146-E7D6-4D5BC039ED9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57919" y="6179686"/>
            <a:ext cx="1176010" cy="573018"/>
          </a:xfrm>
          <a:prstGeom prst="rect">
            <a:avLst/>
          </a:prstGeom>
        </p:spPr>
      </p:pic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FFC2524A-8292-CACA-A224-1D53FF1DE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9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6EA36-0F6E-89A9-2485-06F7CC8E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39145-FCA6-4E5E-F271-CD97D20DB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6960"/>
          </a:xfrm>
        </p:spPr>
        <p:txBody>
          <a:bodyPr/>
          <a:lstStyle>
            <a:lvl1pPr>
              <a:defRPr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D9744ED-C905-2039-126C-4707578380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E586DA8-F9A3-CE1C-6444-314C319D7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AE9178-61B0-FD1E-0F0F-46B6E079941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86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F7E4D89-2865-8D0E-D156-8697D32D0B6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23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B8F620-78CB-B5B4-D899-EE5B710BE3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352673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D549B5-B5EC-071A-C0A9-F8F67BED74A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23239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AC7714-4318-379F-F1FB-0E57C71CA5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42494" y="6004052"/>
            <a:ext cx="9249504" cy="8539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106505-F961-CD22-9731-A88C10148C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88039" y="6287735"/>
            <a:ext cx="1313613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27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139AB-824F-EED4-05A8-207C5527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C4147-3693-7990-FEB5-A84570045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06960"/>
          </a:xfrm>
        </p:spPr>
        <p:txBody>
          <a:bodyPr/>
          <a:lstStyle>
            <a:lvl1pPr>
              <a:defRPr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372B68-0702-C36B-7E63-B03C3E666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06960"/>
          </a:xfrm>
        </p:spPr>
        <p:txBody>
          <a:bodyPr/>
          <a:lstStyle>
            <a:lvl1pPr>
              <a:defRPr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B98927-8BD7-EE79-01D7-1E91BA8CAB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B74349A-F5F7-CE44-C91A-FF3D3C79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858CD0-1D21-CA61-2263-A8C6A053B2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09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7C985-47A1-4253-E8CE-9C78E854C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E428B-C3FD-CFE7-39EC-D4F1AEDA6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Lato" panose="020F050202020403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30E89-0D45-6CEB-1202-B45FE7C5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27510"/>
          </a:xfrm>
        </p:spPr>
        <p:txBody>
          <a:bodyPr/>
          <a:lstStyle>
            <a:lvl1pPr>
              <a:defRPr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41A3C2-B41E-57EE-9231-53A56F5D0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Lato" panose="020F050202020403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6BE302-5DE1-BFA1-81B2-445D806BC7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27510"/>
          </a:xfrm>
        </p:spPr>
        <p:txBody>
          <a:bodyPr/>
          <a:lstStyle>
            <a:lvl1pPr>
              <a:defRPr>
                <a:latin typeface="Lato" panose="020F0502020204030203" pitchFamily="34" charset="0"/>
              </a:defRPr>
            </a:lvl1pPr>
            <a:lvl2pPr>
              <a:defRPr>
                <a:latin typeface="Lato" panose="020F0502020204030203" pitchFamily="34" charset="0"/>
              </a:defRPr>
            </a:lvl2pPr>
            <a:lvl3pPr>
              <a:defRPr>
                <a:latin typeface="Lato" panose="020F0502020204030203" pitchFamily="34" charset="0"/>
              </a:defRPr>
            </a:lvl3pPr>
            <a:lvl4pPr>
              <a:defRPr>
                <a:latin typeface="Lato" panose="020F0502020204030203" pitchFamily="34" charset="0"/>
              </a:defRPr>
            </a:lvl4pPr>
            <a:lvl5pPr>
              <a:defRPr>
                <a:latin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8E93488-CF29-7EF1-2EF2-CEB032557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F12F9B8-F6B1-E9CA-D381-025F2FA64B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1BE23B-D731-84AB-BF01-BD1E4400E89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85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5D8F0-8BC1-DE65-B350-AE054DA37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1934B282-EC70-C2BA-BFD5-0BF550D04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C2F671-7BC0-EBD5-AC00-5A7AC5A697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E15FAF6-F657-B587-90E7-6E442ED240B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79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A3050AD3-33B4-F37E-5E41-E21549AFB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AE13D7-B244-63F7-23F6-0FA1BD12AF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BFD5726-566B-7789-6531-289DB55C6B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51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7E219A78-3105-6CCA-69BB-E3DCB76530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57919" y="6179686"/>
            <a:ext cx="1176010" cy="57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22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8BD39-96C2-40FB-96A3-B1FE43ED4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41B3B-8CEF-A48B-E5CB-D19CE1400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745159"/>
          </a:xfrm>
        </p:spPr>
        <p:txBody>
          <a:bodyPr/>
          <a:lstStyle>
            <a:lvl1pPr>
              <a:defRPr sz="3200">
                <a:latin typeface="Lato" panose="020F0502020204030203" pitchFamily="34" charset="0"/>
              </a:defRPr>
            </a:lvl1pPr>
            <a:lvl2pPr>
              <a:defRPr sz="2800">
                <a:latin typeface="Lato" panose="020F0502020204030203" pitchFamily="34" charset="0"/>
              </a:defRPr>
            </a:lvl2pPr>
            <a:lvl3pPr>
              <a:defRPr sz="2400">
                <a:latin typeface="Lato" panose="020F0502020204030203" pitchFamily="34" charset="0"/>
              </a:defRPr>
            </a:lvl3pPr>
            <a:lvl4pPr>
              <a:defRPr sz="2000">
                <a:latin typeface="Lato" panose="020F0502020204030203" pitchFamily="34" charset="0"/>
              </a:defRPr>
            </a:lvl4pPr>
            <a:lvl5pPr>
              <a:defRPr sz="2000">
                <a:latin typeface="Lato" panose="020F050202020403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601B8-E491-D427-80B6-A956DB28E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751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16A3F565-ECE2-B8CB-3B65-CCD927B0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071" y="6356350"/>
            <a:ext cx="262635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17458A-C38A-E22C-A34F-3778E9F302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42492" y="6004052"/>
            <a:ext cx="9249508" cy="8539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E56C26B-D304-43DC-61F1-D87B4D48B5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32528" y="6287735"/>
            <a:ext cx="1269124" cy="34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8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849E36-D2E0-5E43-8F3A-288EA5331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3C40C3-1EEE-1EE1-B337-805226F78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6A875AB-E4B3-C5A0-7E93-2E79A30E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80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3A5B0AC-17DD-2545-BCBA-14259089F1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23788"/>
          </a:solidFill>
          <a:latin typeface="Palatino" pitchFamily="2" charset="77"/>
          <a:ea typeface="Palatino" pitchFamily="2" charset="7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2378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2378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2378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2378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23788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E0D04-6964-E669-CA36-C20656B325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35B233-C244-8B2D-E7AB-81CE49AE02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721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65474-8AB7-BC62-CE76-30E5D77B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DFDD28-EC93-B249-58B7-15C5239A8B8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CB88B-A904-B0E8-CF19-9583947AC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90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804D31D7-E6A9-0D02-7C6E-9CF3B68EAB8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741357-EC07-4BC8-18DA-B23EEC61888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1C80E46-8E56-40BB-8196-807EDD15BAFE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55BF681-B42B-FEDD-6918-238B91544F14}"/>
              </a:ext>
            </a:extLst>
          </p:cNvPr>
          <p:cNvSpPr>
            <a:spLocks noGrp="1"/>
          </p:cNvSpPr>
          <p:nvPr>
            <p:ph type="pic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F3138-1075-0D6C-B54C-93C9693D7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7747A-F0C2-5CA7-9083-1B20AF71E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94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F21B6-AA65-9016-ADAC-5E8711EF0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0F610-80DB-261F-735F-C42FFEEA9A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34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F47BA-B0D9-9E6C-3975-9945FA6F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B2838-2C5C-3E20-A217-6FB6FF4F382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B777C-FB62-4BA4-6928-CEBC910D89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537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DBE9D-87E1-233C-3CBA-333207D4B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BFFC5-14CC-7B26-458C-7C821D96E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85170E-2F74-CAC5-8959-B72091380C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140C71-02A2-246F-1BF5-63ABC892F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46A1D2-5E14-2A68-DB80-D01A7E2281E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32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90B94-6B4A-2C4C-2D43-7F0300630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47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438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8409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06F8D-CACF-01D7-9CC2-C1EEA856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B4CF6-87EF-ABCE-4CD5-1D8E6790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21287-458C-79E2-9F53-DB66DC2A0B8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81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Palatino</vt:lpstr>
      <vt:lpstr>Aptos</vt:lpstr>
      <vt:lpstr>Arial</vt:lpstr>
      <vt:lpstr>Lato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Gabi Pineda</dc:creator>
  <cp:lastModifiedBy>Yirong Wang</cp:lastModifiedBy>
  <cp:revision>6</cp:revision>
  <dcterms:created xsi:type="dcterms:W3CDTF">2024-07-09T17:51:56Z</dcterms:created>
  <dcterms:modified xsi:type="dcterms:W3CDTF">2025-11-10T20:36:37Z</dcterms:modified>
</cp:coreProperties>
</file>