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37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9B9B73-CBD4-1C4E-848E-50BEAFF6B597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60E8FC-66B7-E44F-856D-892D26CDE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0044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67242-160E-4D52-96DB-478D00186D5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72087"/>
            <a:ext cx="9144000" cy="2387600"/>
          </a:xfrm>
        </p:spPr>
        <p:txBody>
          <a:bodyPr anchor="b">
            <a:normAutofit/>
          </a:bodyPr>
          <a:lstStyle>
            <a:lvl1pPr algn="ctr">
              <a:defRPr sz="6600">
                <a:solidFill>
                  <a:srgbClr val="023788"/>
                </a:solidFill>
                <a:latin typeface="Palatino" pitchFamily="2" charset="77"/>
                <a:ea typeface="Palatino" pitchFamily="2" charset="77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1B8011-53EE-27F8-0971-FBD4F341430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2851762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rgbClr val="023788"/>
                </a:solidFill>
                <a:latin typeface="Lato" panose="020F0502020204030203" pitchFamily="34" charset="0"/>
                <a:ea typeface="Lat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subtitle</a:t>
            </a:r>
          </a:p>
        </p:txBody>
      </p:sp>
      <p:pic>
        <p:nvPicPr>
          <p:cNvPr id="12" name="Picture 11" descr="A black and white logo&#10;&#10;Description automatically generated">
            <a:extLst>
              <a:ext uri="{FF2B5EF4-FFF2-40B4-BE49-F238E27FC236}">
                <a16:creationId xmlns:a16="http://schemas.microsoft.com/office/drawing/2014/main" id="{8730EE91-AF69-B47A-E38B-213564BD8CC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53499" y="5493919"/>
            <a:ext cx="2335217" cy="1137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11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B6F5A-7D00-000C-9BEA-0D6BC631AF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9A8CE-9B22-B885-D3B3-6CA2B2314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6992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518134-6263-0971-5165-1D1E38069D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751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8ED405E4-4ADB-E847-0A3C-F6C809B03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556051C-30C6-F94A-1705-91D87AB80C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EA840DA7-B1A4-931F-4297-361B4E90CE3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504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9A8CE-9B22-B885-D3B3-6CA2B23143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30815" y="876055"/>
            <a:ext cx="5122985" cy="22675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DE435FFA-FA70-2198-BFB5-56355C546DA1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838200" y="876055"/>
            <a:ext cx="5122985" cy="22675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9" name="Picture Placeholder 2">
            <a:extLst>
              <a:ext uri="{FF2B5EF4-FFF2-40B4-BE49-F238E27FC236}">
                <a16:creationId xmlns:a16="http://schemas.microsoft.com/office/drawing/2014/main" id="{66B528F0-1974-04AA-7444-49BD469E6491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6230815" y="3429000"/>
            <a:ext cx="5122985" cy="22675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83FF5B1C-E0D1-E2A4-A8AE-DE65982A572D}"/>
              </a:ext>
            </a:extLst>
          </p:cNvPr>
          <p:cNvSpPr>
            <a:spLocks noGrp="1"/>
          </p:cNvSpPr>
          <p:nvPr>
            <p:ph type="pic" idx="15"/>
          </p:nvPr>
        </p:nvSpPr>
        <p:spPr>
          <a:xfrm>
            <a:off x="838200" y="3429000"/>
            <a:ext cx="5122985" cy="226751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F8407595-24B8-0E58-6A8A-AC300344461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19" name="Picture 18" descr="A black and white logo&#10;&#10;Description automatically generated">
            <a:extLst>
              <a:ext uri="{FF2B5EF4-FFF2-40B4-BE49-F238E27FC236}">
                <a16:creationId xmlns:a16="http://schemas.microsoft.com/office/drawing/2014/main" id="{94C5B930-E0B9-E146-E7D6-4D5BC039ED9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  <p:sp>
        <p:nvSpPr>
          <p:cNvPr id="22" name="Slide Number Placeholder 6">
            <a:extLst>
              <a:ext uri="{FF2B5EF4-FFF2-40B4-BE49-F238E27FC236}">
                <a16:creationId xmlns:a16="http://schemas.microsoft.com/office/drawing/2014/main" id="{FFC2524A-8292-CACA-A224-1D53FF1DE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398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6EA36-0F6E-89A9-2485-06F7CC8EE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39145-FCA6-4E5E-F271-CD97D20DB2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906960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D9744ED-C905-2039-126C-4707578380C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11" name="Picture 10" descr="A black and white logo&#10;&#10;Description automatically generated">
            <a:extLst>
              <a:ext uri="{FF2B5EF4-FFF2-40B4-BE49-F238E27FC236}">
                <a16:creationId xmlns:a16="http://schemas.microsoft.com/office/drawing/2014/main" id="{E035B5D6-A675-A596-2F3C-AD7EC144D0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5E586DA8-F9A3-CE1C-6444-314C319D7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869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3F7E4D89-2865-8D0E-D156-8697D32D0B6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2378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B8F620-78CB-B5B4-D899-EE5B710BE3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352673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549B5-B5EC-071A-C0A9-F8F67BED74A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23239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2AC7714-4318-379F-F1FB-0E57C71CA51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942494" y="6004052"/>
            <a:ext cx="9249504" cy="85394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FB5B6239-856F-6DBE-DBFF-4A2C9DD642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0857919" y="6217532"/>
            <a:ext cx="1176010" cy="497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277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139AB-824F-EED4-05A8-207C55278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C4147-3693-7990-FEB5-A845700454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906960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372B68-0702-C36B-7E63-B03C3E6660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906960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2B98927-8BD7-EE79-01D7-1E91BA8CABE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52D03806-A75D-7844-7D4A-289AD64E62A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6B74349A-F5F7-CE44-C91A-FF3D3C79E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99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7C985-47A1-4253-E8CE-9C78E854C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1E428B-C3FD-CFE7-39EC-D4F1AEDA6F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30E89-0D45-6CEB-1202-B45FE7C56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227510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41A3C2-B41E-57EE-9231-53A56F5D05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latin typeface="Lat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6BE302-5DE1-BFA1-81B2-445D806BC7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227510"/>
          </a:xfrm>
        </p:spPr>
        <p:txBody>
          <a:bodyPr/>
          <a:lstStyle>
            <a:lvl1pPr>
              <a:defRPr>
                <a:latin typeface="Lato" panose="020F0502020204030203" pitchFamily="34" charset="0"/>
              </a:defRPr>
            </a:lvl1pPr>
            <a:lvl2pPr>
              <a:defRPr>
                <a:latin typeface="Lato" panose="020F0502020204030203" pitchFamily="34" charset="0"/>
              </a:defRPr>
            </a:lvl2pPr>
            <a:lvl3pPr>
              <a:defRPr>
                <a:latin typeface="Lato" panose="020F0502020204030203" pitchFamily="34" charset="0"/>
              </a:defRPr>
            </a:lvl3pPr>
            <a:lvl4pPr>
              <a:defRPr>
                <a:latin typeface="Lato" panose="020F0502020204030203" pitchFamily="34" charset="0"/>
              </a:defRPr>
            </a:lvl4pPr>
            <a:lvl5pPr>
              <a:defRPr>
                <a:latin typeface="Lato" panose="020F0502020204030203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A8E93488-CF29-7EF1-2EF2-CEB0325573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CF12F9B8-F6B1-E9CA-D381-025F2FA64B2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13" name="Picture 12" descr="A black and white logo&#10;&#10;Description automatically generated">
            <a:extLst>
              <a:ext uri="{FF2B5EF4-FFF2-40B4-BE49-F238E27FC236}">
                <a16:creationId xmlns:a16="http://schemas.microsoft.com/office/drawing/2014/main" id="{17527702-B94F-2AB2-D96B-6D7A1CC358F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859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5D8F0-8BC1-DE65-B350-AE054DA37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1934B282-EC70-C2BA-BFD5-0BF550D04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6C2F671-7BC0-EBD5-AC00-5A7AC5A697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9" name="Picture 8" descr="A black and white logo&#10;&#10;Description automatically generated">
            <a:extLst>
              <a:ext uri="{FF2B5EF4-FFF2-40B4-BE49-F238E27FC236}">
                <a16:creationId xmlns:a16="http://schemas.microsoft.com/office/drawing/2014/main" id="{551D97B6-9064-4F4C-04EA-3591BAD2144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879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>
            <a:extLst>
              <a:ext uri="{FF2B5EF4-FFF2-40B4-BE49-F238E27FC236}">
                <a16:creationId xmlns:a16="http://schemas.microsoft.com/office/drawing/2014/main" id="{A3050AD3-33B4-F37E-5E41-E21549AFB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AE13D7-B244-63F7-23F6-0FA1BD12AFB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7E219A78-3105-6CCA-69BB-E3DCB765302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513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black and white logo&#10;&#10;Description automatically generated">
            <a:extLst>
              <a:ext uri="{FF2B5EF4-FFF2-40B4-BE49-F238E27FC236}">
                <a16:creationId xmlns:a16="http://schemas.microsoft.com/office/drawing/2014/main" id="{7E219A78-3105-6CCA-69BB-E3DCB765302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222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8BD39-96C2-40FB-96A3-B1FE43ED42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41B3B-8CEF-A48B-E5CB-D19CE14007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745159"/>
          </a:xfrm>
        </p:spPr>
        <p:txBody>
          <a:bodyPr/>
          <a:lstStyle>
            <a:lvl1pPr>
              <a:defRPr sz="3200">
                <a:latin typeface="Lato" panose="020F0502020204030203" pitchFamily="34" charset="0"/>
              </a:defRPr>
            </a:lvl1pPr>
            <a:lvl2pPr>
              <a:defRPr sz="2800">
                <a:latin typeface="Lato" panose="020F0502020204030203" pitchFamily="34" charset="0"/>
              </a:defRPr>
            </a:lvl2pPr>
            <a:lvl3pPr>
              <a:defRPr sz="2400">
                <a:latin typeface="Lato" panose="020F0502020204030203" pitchFamily="34" charset="0"/>
              </a:defRPr>
            </a:lvl3pPr>
            <a:lvl4pPr>
              <a:defRPr sz="2000">
                <a:latin typeface="Lato" panose="020F0502020204030203" pitchFamily="34" charset="0"/>
              </a:defRPr>
            </a:lvl4pPr>
            <a:lvl5pPr>
              <a:defRPr sz="2000">
                <a:latin typeface="Lat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5601B8-E491-D427-80B6-A956DB28ED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6751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16A3F565-ECE2-B8CB-3B65-CCD927B0B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8071" y="6356350"/>
            <a:ext cx="2626350" cy="3651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817458A-C38A-E22C-A34F-3778E9F302B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42492" y="6004052"/>
            <a:ext cx="9249508" cy="853948"/>
          </a:xfrm>
          <a:prstGeom prst="rect">
            <a:avLst/>
          </a:prstGeom>
        </p:spPr>
      </p:pic>
      <p:pic>
        <p:nvPicPr>
          <p:cNvPr id="10" name="Picture 9" descr="A black and white logo&#10;&#10;Description automatically generated">
            <a:extLst>
              <a:ext uri="{FF2B5EF4-FFF2-40B4-BE49-F238E27FC236}">
                <a16:creationId xmlns:a16="http://schemas.microsoft.com/office/drawing/2014/main" id="{64AA0801-31F1-440B-5644-AAEB9389181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857919" y="6179686"/>
            <a:ext cx="1176010" cy="573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8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849E36-D2E0-5E43-8F3A-288EA533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C40C3-1EEE-1EE1-B337-805226F782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46A875AB-E4B3-C5A0-7E93-2E79A30E49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58071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D3A5B0AC-17DD-2545-BCBA-14259089F1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84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5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23788"/>
          </a:solidFill>
          <a:latin typeface="Palatino" pitchFamily="2" charset="77"/>
          <a:ea typeface="Palatino" pitchFamily="2" charset="77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237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237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237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37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23788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E0D04-6964-E669-CA36-C20656B325C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35B233-C244-8B2D-E7AB-81CE49AE02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7213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65474-8AB7-BC62-CE76-30E5D77B1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5DFDD28-EC93-B249-58B7-15C5239A8B8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3CB88B-A904-B0E8-CF19-9583947AC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190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804D31D7-E6A9-0D02-7C6E-9CF3B68EAB8F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741357-EC07-4BC8-18DA-B23EEC61888F}"/>
              </a:ext>
            </a:extLst>
          </p:cNvPr>
          <p:cNvSpPr>
            <a:spLocks noGrp="1"/>
          </p:cNvSpPr>
          <p:nvPr>
            <p:ph type="pic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81C80E46-8E56-40BB-8196-807EDD15BAFE}"/>
              </a:ext>
            </a:extLst>
          </p:cNvPr>
          <p:cNvSpPr>
            <a:spLocks noGrp="1"/>
          </p:cNvSpPr>
          <p:nvPr>
            <p:ph type="pic" idx="1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755BF681-B42B-FEDD-6918-238B91544F14}"/>
              </a:ext>
            </a:extLst>
          </p:cNvPr>
          <p:cNvSpPr>
            <a:spLocks noGrp="1"/>
          </p:cNvSpPr>
          <p:nvPr>
            <p:ph type="pic" idx="15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5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3138-1075-0D6C-B54C-93C9693D7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7747A-F0C2-5CA7-9083-1B20AF71EE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9948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21B6-AA65-9016-ADAC-5E8711EF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0F610-80DB-261F-735F-C42FFEEA9AB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934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F47BA-B0D9-9E6C-3975-9945FA6F2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7B2838-2C5C-3E20-A217-6FB6FF4F382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3B777C-FB62-4BA4-6928-CEBC910D895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5371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DBE9D-87E1-233C-3CBA-333207D4BE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9BFFC5-14CC-7B26-458C-7C821D96E9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85170E-2F74-CAC5-8959-B72091380C9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B140C71-02A2-246F-1BF5-63ABC892F6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E46A1D2-5E14-2A68-DB80-D01A7E2281E2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3236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C90B94-6B4A-2C4C-2D43-7F0300630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947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385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84099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06F8D-CACF-01D7-9CC2-C1EEA856D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9B4CF6-87EF-ABCE-4CD5-1D8E67901E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C21287-458C-79E2-9F53-DB66DC2A0B89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3819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Lato</vt:lpstr>
      <vt:lpstr>Palatino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Gabi Pineda</dc:creator>
  <cp:lastModifiedBy>Katie Foley</cp:lastModifiedBy>
  <cp:revision>5</cp:revision>
  <dcterms:created xsi:type="dcterms:W3CDTF">2024-07-09T17:51:56Z</dcterms:created>
  <dcterms:modified xsi:type="dcterms:W3CDTF">2024-09-09T14:07:34Z</dcterms:modified>
</cp:coreProperties>
</file>