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06" r:id="rId1"/>
    <p:sldMasterId id="2147484220" r:id="rId2"/>
  </p:sldMasterIdLst>
  <p:notesMasterIdLst>
    <p:notesMasterId r:id="rId26"/>
  </p:notesMasterIdLst>
  <p:handoutMasterIdLst>
    <p:handoutMasterId r:id="rId27"/>
  </p:handoutMasterIdLst>
  <p:sldIdLst>
    <p:sldId id="256" r:id="rId3"/>
    <p:sldId id="555" r:id="rId4"/>
    <p:sldId id="560" r:id="rId5"/>
    <p:sldId id="558" r:id="rId6"/>
    <p:sldId id="569" r:id="rId7"/>
    <p:sldId id="578" r:id="rId8"/>
    <p:sldId id="579" r:id="rId9"/>
    <p:sldId id="566" r:id="rId10"/>
    <p:sldId id="570" r:id="rId11"/>
    <p:sldId id="571" r:id="rId12"/>
    <p:sldId id="574" r:id="rId13"/>
    <p:sldId id="599" r:id="rId14"/>
    <p:sldId id="577" r:id="rId15"/>
    <p:sldId id="580" r:id="rId16"/>
    <p:sldId id="585" r:id="rId17"/>
    <p:sldId id="591" r:id="rId18"/>
    <p:sldId id="592" r:id="rId19"/>
    <p:sldId id="593" r:id="rId20"/>
    <p:sldId id="594" r:id="rId21"/>
    <p:sldId id="595" r:id="rId22"/>
    <p:sldId id="596" r:id="rId23"/>
    <p:sldId id="597" r:id="rId24"/>
    <p:sldId id="598" r:id="rId25"/>
  </p:sldIdLst>
  <p:sldSz cx="9144000" cy="6858000" type="screen4x3"/>
  <p:notesSz cx="7102475" cy="9388475"/>
  <p:custDataLst>
    <p:tags r:id="rId28"/>
  </p:custDataLst>
  <p:defaultTextStyle>
    <a:defPPr>
      <a:defRPr lang="en-US"/>
    </a:defPPr>
    <a:lvl1pPr algn="l" rtl="0" eaLnBrk="0" fontAlgn="base" hangingPunct="0">
      <a:spcBef>
        <a:spcPct val="0"/>
      </a:spcBef>
      <a:spcAft>
        <a:spcPct val="0"/>
      </a:spcAft>
      <a:defRPr sz="3200" kern="1200">
        <a:solidFill>
          <a:schemeClr val="folHlink"/>
        </a:solidFill>
        <a:latin typeface="Palatino Linotype" panose="02040502050505030304" pitchFamily="18" charset="0"/>
        <a:ea typeface="+mn-ea"/>
        <a:cs typeface="+mn-cs"/>
      </a:defRPr>
    </a:lvl1pPr>
    <a:lvl2pPr marL="457200" algn="l" rtl="0" eaLnBrk="0" fontAlgn="base" hangingPunct="0">
      <a:spcBef>
        <a:spcPct val="0"/>
      </a:spcBef>
      <a:spcAft>
        <a:spcPct val="0"/>
      </a:spcAft>
      <a:defRPr sz="3200" kern="1200">
        <a:solidFill>
          <a:schemeClr val="folHlink"/>
        </a:solidFill>
        <a:latin typeface="Palatino Linotype" panose="02040502050505030304" pitchFamily="18" charset="0"/>
        <a:ea typeface="+mn-ea"/>
        <a:cs typeface="+mn-cs"/>
      </a:defRPr>
    </a:lvl2pPr>
    <a:lvl3pPr marL="914400" algn="l" rtl="0" eaLnBrk="0" fontAlgn="base" hangingPunct="0">
      <a:spcBef>
        <a:spcPct val="0"/>
      </a:spcBef>
      <a:spcAft>
        <a:spcPct val="0"/>
      </a:spcAft>
      <a:defRPr sz="3200" kern="1200">
        <a:solidFill>
          <a:schemeClr val="folHlink"/>
        </a:solidFill>
        <a:latin typeface="Palatino Linotype" panose="02040502050505030304" pitchFamily="18" charset="0"/>
        <a:ea typeface="+mn-ea"/>
        <a:cs typeface="+mn-cs"/>
      </a:defRPr>
    </a:lvl3pPr>
    <a:lvl4pPr marL="1371600" algn="l" rtl="0" eaLnBrk="0" fontAlgn="base" hangingPunct="0">
      <a:spcBef>
        <a:spcPct val="0"/>
      </a:spcBef>
      <a:spcAft>
        <a:spcPct val="0"/>
      </a:spcAft>
      <a:defRPr sz="3200" kern="1200">
        <a:solidFill>
          <a:schemeClr val="folHlink"/>
        </a:solidFill>
        <a:latin typeface="Palatino Linotype" panose="02040502050505030304" pitchFamily="18" charset="0"/>
        <a:ea typeface="+mn-ea"/>
        <a:cs typeface="+mn-cs"/>
      </a:defRPr>
    </a:lvl4pPr>
    <a:lvl5pPr marL="1828800" algn="l" rtl="0" eaLnBrk="0" fontAlgn="base" hangingPunct="0">
      <a:spcBef>
        <a:spcPct val="0"/>
      </a:spcBef>
      <a:spcAft>
        <a:spcPct val="0"/>
      </a:spcAft>
      <a:defRPr sz="3200" kern="1200">
        <a:solidFill>
          <a:schemeClr val="folHlink"/>
        </a:solidFill>
        <a:latin typeface="Palatino Linotype" panose="02040502050505030304" pitchFamily="18" charset="0"/>
        <a:ea typeface="+mn-ea"/>
        <a:cs typeface="+mn-cs"/>
      </a:defRPr>
    </a:lvl5pPr>
    <a:lvl6pPr marL="2286000" algn="l" defTabSz="914400" rtl="0" eaLnBrk="1" latinLnBrk="0" hangingPunct="1">
      <a:defRPr sz="3200" kern="1200">
        <a:solidFill>
          <a:schemeClr val="folHlink"/>
        </a:solidFill>
        <a:latin typeface="Palatino Linotype" panose="02040502050505030304" pitchFamily="18" charset="0"/>
        <a:ea typeface="+mn-ea"/>
        <a:cs typeface="+mn-cs"/>
      </a:defRPr>
    </a:lvl6pPr>
    <a:lvl7pPr marL="2743200" algn="l" defTabSz="914400" rtl="0" eaLnBrk="1" latinLnBrk="0" hangingPunct="1">
      <a:defRPr sz="3200" kern="1200">
        <a:solidFill>
          <a:schemeClr val="folHlink"/>
        </a:solidFill>
        <a:latin typeface="Palatino Linotype" panose="02040502050505030304" pitchFamily="18" charset="0"/>
        <a:ea typeface="+mn-ea"/>
        <a:cs typeface="+mn-cs"/>
      </a:defRPr>
    </a:lvl7pPr>
    <a:lvl8pPr marL="3200400" algn="l" defTabSz="914400" rtl="0" eaLnBrk="1" latinLnBrk="0" hangingPunct="1">
      <a:defRPr sz="3200" kern="1200">
        <a:solidFill>
          <a:schemeClr val="folHlink"/>
        </a:solidFill>
        <a:latin typeface="Palatino Linotype" panose="02040502050505030304" pitchFamily="18" charset="0"/>
        <a:ea typeface="+mn-ea"/>
        <a:cs typeface="+mn-cs"/>
      </a:defRPr>
    </a:lvl8pPr>
    <a:lvl9pPr marL="3657600" algn="l" defTabSz="914400" rtl="0" eaLnBrk="1" latinLnBrk="0" hangingPunct="1">
      <a:defRPr sz="3200" kern="1200">
        <a:solidFill>
          <a:schemeClr val="folHlink"/>
        </a:solidFill>
        <a:latin typeface="Palatino Linotype" panose="0204050205050503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9"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9B797A3-E800-210A-DE87-8DF05D6D79B0}" name="Ilana Miller" initials="IM" userId="S::imiller@selfhelp.net::585acc48-506a-4c54-8bba-470e123fa71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Olivia Schutz" initials="OS" lastIdx="5" clrIdx="0">
    <p:extLst>
      <p:ext uri="{19B8F6BF-5375-455C-9EA6-DF929625EA0E}">
        <p15:presenceInfo xmlns:p15="http://schemas.microsoft.com/office/powerpoint/2012/main" userId="S-1-5-21-329068152-1677128483-1202660629-242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99"/>
    <a:srgbClr val="FF0000"/>
    <a:srgbClr val="FF3300"/>
    <a:srgbClr val="FFCC00"/>
    <a:srgbClr val="996633"/>
    <a:srgbClr val="CC6600"/>
    <a:srgbClr val="9933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1E7B25-EA83-4E0D-8E52-A33B80A5CABE}" v="17" dt="2024-05-20T15:07:47.3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5268" autoAdjust="0"/>
  </p:normalViewPr>
  <p:slideViewPr>
    <p:cSldViewPr>
      <p:cViewPr varScale="1">
        <p:scale>
          <a:sx n="83" d="100"/>
          <a:sy n="83" d="100"/>
        </p:scale>
        <p:origin x="145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75" d="100"/>
          <a:sy n="75" d="100"/>
        </p:scale>
        <p:origin x="-1404" y="270"/>
      </p:cViewPr>
      <p:guideLst>
        <p:guide orient="horz" pos="2957"/>
        <p:guide pos="223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36" Type="http://schemas.microsoft.com/office/2018/10/relationships/authors" Targe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lana Miller" userId="585acc48-506a-4c54-8bba-470e123fa718" providerId="ADAL" clId="{A21E7B25-EA83-4E0D-8E52-A33B80A5CABE}"/>
    <pc:docChg chg="undo redo custSel addSld modSld sldOrd">
      <pc:chgData name="Ilana Miller" userId="585acc48-506a-4c54-8bba-470e123fa718" providerId="ADAL" clId="{A21E7B25-EA83-4E0D-8E52-A33B80A5CABE}" dt="2024-05-20T15:15:35.980" v="436" actId="255"/>
      <pc:docMkLst>
        <pc:docMk/>
      </pc:docMkLst>
      <pc:sldChg chg="modSp mod">
        <pc:chgData name="Ilana Miller" userId="585acc48-506a-4c54-8bba-470e123fa718" providerId="ADAL" clId="{A21E7B25-EA83-4E0D-8E52-A33B80A5CABE}" dt="2024-05-20T14:33:16.307" v="1" actId="255"/>
        <pc:sldMkLst>
          <pc:docMk/>
          <pc:sldMk cId="1098775843" sldId="256"/>
        </pc:sldMkLst>
        <pc:spChg chg="mod">
          <ac:chgData name="Ilana Miller" userId="585acc48-506a-4c54-8bba-470e123fa718" providerId="ADAL" clId="{A21E7B25-EA83-4E0D-8E52-A33B80A5CABE}" dt="2024-05-20T14:33:16.307" v="1" actId="255"/>
          <ac:spMkLst>
            <pc:docMk/>
            <pc:sldMk cId="1098775843" sldId="256"/>
            <ac:spMk id="10" creationId="{F5FEC752-3FF1-42DE-852F-EBA25DA8C460}"/>
          </ac:spMkLst>
        </pc:spChg>
      </pc:sldChg>
      <pc:sldChg chg="modSp mod">
        <pc:chgData name="Ilana Miller" userId="585acc48-506a-4c54-8bba-470e123fa718" providerId="ADAL" clId="{A21E7B25-EA83-4E0D-8E52-A33B80A5CABE}" dt="2024-05-20T14:34:05.828" v="14" actId="113"/>
        <pc:sldMkLst>
          <pc:docMk/>
          <pc:sldMk cId="1212827746" sldId="555"/>
        </pc:sldMkLst>
        <pc:spChg chg="mod">
          <ac:chgData name="Ilana Miller" userId="585acc48-506a-4c54-8bba-470e123fa718" providerId="ADAL" clId="{A21E7B25-EA83-4E0D-8E52-A33B80A5CABE}" dt="2024-05-20T14:34:05.828" v="14" actId="113"/>
          <ac:spMkLst>
            <pc:docMk/>
            <pc:sldMk cId="1212827746" sldId="555"/>
            <ac:spMk id="2" creationId="{DE67A4EE-7F7E-4E08-A353-F0446C3F6272}"/>
          </ac:spMkLst>
        </pc:spChg>
        <pc:spChg chg="mod">
          <ac:chgData name="Ilana Miller" userId="585acc48-506a-4c54-8bba-470e123fa718" providerId="ADAL" clId="{A21E7B25-EA83-4E0D-8E52-A33B80A5CABE}" dt="2024-05-20T14:33:33.233" v="4" actId="1076"/>
          <ac:spMkLst>
            <pc:docMk/>
            <pc:sldMk cId="1212827746" sldId="555"/>
            <ac:spMk id="3" creationId="{2BF2EF77-37F1-464C-BF80-434A39E5EF50}"/>
          </ac:spMkLst>
        </pc:spChg>
      </pc:sldChg>
      <pc:sldChg chg="modSp mod">
        <pc:chgData name="Ilana Miller" userId="585acc48-506a-4c54-8bba-470e123fa718" providerId="ADAL" clId="{A21E7B25-EA83-4E0D-8E52-A33B80A5CABE}" dt="2024-05-20T14:36:47.521" v="23" actId="1076"/>
        <pc:sldMkLst>
          <pc:docMk/>
          <pc:sldMk cId="3463201743" sldId="558"/>
        </pc:sldMkLst>
        <pc:spChg chg="mod">
          <ac:chgData name="Ilana Miller" userId="585acc48-506a-4c54-8bba-470e123fa718" providerId="ADAL" clId="{A21E7B25-EA83-4E0D-8E52-A33B80A5CABE}" dt="2024-05-20T14:36:47.521" v="23" actId="1076"/>
          <ac:spMkLst>
            <pc:docMk/>
            <pc:sldMk cId="3463201743" sldId="558"/>
            <ac:spMk id="2" creationId="{EFE35E85-F952-46F3-BC1E-2D40579373D1}"/>
          </ac:spMkLst>
        </pc:spChg>
        <pc:spChg chg="mod">
          <ac:chgData name="Ilana Miller" userId="585acc48-506a-4c54-8bba-470e123fa718" providerId="ADAL" clId="{A21E7B25-EA83-4E0D-8E52-A33B80A5CABE}" dt="2024-05-20T14:35:35.042" v="16" actId="1076"/>
          <ac:spMkLst>
            <pc:docMk/>
            <pc:sldMk cId="3463201743" sldId="558"/>
            <ac:spMk id="3" creationId="{25F46BD9-0681-4B50-B130-D48A172CD391}"/>
          </ac:spMkLst>
        </pc:spChg>
      </pc:sldChg>
      <pc:sldChg chg="modSp">
        <pc:chgData name="Ilana Miller" userId="585acc48-506a-4c54-8bba-470e123fa718" providerId="ADAL" clId="{A21E7B25-EA83-4E0D-8E52-A33B80A5CABE}" dt="2024-05-20T14:34:18.548" v="15" actId="1076"/>
        <pc:sldMkLst>
          <pc:docMk/>
          <pc:sldMk cId="3852340255" sldId="560"/>
        </pc:sldMkLst>
        <pc:spChg chg="mod">
          <ac:chgData name="Ilana Miller" userId="585acc48-506a-4c54-8bba-470e123fa718" providerId="ADAL" clId="{A21E7B25-EA83-4E0D-8E52-A33B80A5CABE}" dt="2024-05-20T14:34:18.548" v="15" actId="1076"/>
          <ac:spMkLst>
            <pc:docMk/>
            <pc:sldMk cId="3852340255" sldId="560"/>
            <ac:spMk id="2" creationId="{ADF0A49C-41AE-4DD6-868E-3CB6E2E6C5E4}"/>
          </ac:spMkLst>
        </pc:spChg>
      </pc:sldChg>
      <pc:sldChg chg="modSp mod">
        <pc:chgData name="Ilana Miller" userId="585acc48-506a-4c54-8bba-470e123fa718" providerId="ADAL" clId="{A21E7B25-EA83-4E0D-8E52-A33B80A5CABE}" dt="2024-05-20T14:43:03.513" v="69" actId="6549"/>
        <pc:sldMkLst>
          <pc:docMk/>
          <pc:sldMk cId="226704332" sldId="566"/>
        </pc:sldMkLst>
        <pc:spChg chg="mod">
          <ac:chgData name="Ilana Miller" userId="585acc48-506a-4c54-8bba-470e123fa718" providerId="ADAL" clId="{A21E7B25-EA83-4E0D-8E52-A33B80A5CABE}" dt="2024-05-20T14:43:03.513" v="69" actId="6549"/>
          <ac:spMkLst>
            <pc:docMk/>
            <pc:sldMk cId="226704332" sldId="566"/>
            <ac:spMk id="2" creationId="{C6352081-A371-46C0-BE0C-84C0ABF1C6D4}"/>
          </ac:spMkLst>
        </pc:spChg>
        <pc:spChg chg="mod">
          <ac:chgData name="Ilana Miller" userId="585acc48-506a-4c54-8bba-470e123fa718" providerId="ADAL" clId="{A21E7B25-EA83-4E0D-8E52-A33B80A5CABE}" dt="2024-05-20T14:41:35.603" v="64" actId="1076"/>
          <ac:spMkLst>
            <pc:docMk/>
            <pc:sldMk cId="226704332" sldId="566"/>
            <ac:spMk id="3" creationId="{104C9587-2A9E-44F1-A9D1-869DCD43A532}"/>
          </ac:spMkLst>
        </pc:spChg>
      </pc:sldChg>
      <pc:sldChg chg="modSp mod">
        <pc:chgData name="Ilana Miller" userId="585acc48-506a-4c54-8bba-470e123fa718" providerId="ADAL" clId="{A21E7B25-EA83-4E0D-8E52-A33B80A5CABE}" dt="2024-05-20T14:38:30.860" v="30" actId="20577"/>
        <pc:sldMkLst>
          <pc:docMk/>
          <pc:sldMk cId="2429487902" sldId="569"/>
        </pc:sldMkLst>
        <pc:spChg chg="mod">
          <ac:chgData name="Ilana Miller" userId="585acc48-506a-4c54-8bba-470e123fa718" providerId="ADAL" clId="{A21E7B25-EA83-4E0D-8E52-A33B80A5CABE}" dt="2024-05-20T14:38:30.860" v="30" actId="20577"/>
          <ac:spMkLst>
            <pc:docMk/>
            <pc:sldMk cId="2429487902" sldId="569"/>
            <ac:spMk id="2" creationId="{C6352081-A371-46C0-BE0C-84C0ABF1C6D4}"/>
          </ac:spMkLst>
        </pc:spChg>
      </pc:sldChg>
      <pc:sldChg chg="modSp mod">
        <pc:chgData name="Ilana Miller" userId="585acc48-506a-4c54-8bba-470e123fa718" providerId="ADAL" clId="{A21E7B25-EA83-4E0D-8E52-A33B80A5CABE}" dt="2024-05-20T14:45:34.474" v="105" actId="20577"/>
        <pc:sldMkLst>
          <pc:docMk/>
          <pc:sldMk cId="2054590996" sldId="570"/>
        </pc:sldMkLst>
        <pc:spChg chg="mod">
          <ac:chgData name="Ilana Miller" userId="585acc48-506a-4c54-8bba-470e123fa718" providerId="ADAL" clId="{A21E7B25-EA83-4E0D-8E52-A33B80A5CABE}" dt="2024-05-20T14:45:34.474" v="105" actId="20577"/>
          <ac:spMkLst>
            <pc:docMk/>
            <pc:sldMk cId="2054590996" sldId="570"/>
            <ac:spMk id="2" creationId="{C6352081-A371-46C0-BE0C-84C0ABF1C6D4}"/>
          </ac:spMkLst>
        </pc:spChg>
        <pc:spChg chg="mod">
          <ac:chgData name="Ilana Miller" userId="585acc48-506a-4c54-8bba-470e123fa718" providerId="ADAL" clId="{A21E7B25-EA83-4E0D-8E52-A33B80A5CABE}" dt="2024-05-20T14:43:59.752" v="74" actId="1076"/>
          <ac:spMkLst>
            <pc:docMk/>
            <pc:sldMk cId="2054590996" sldId="570"/>
            <ac:spMk id="3" creationId="{104C9587-2A9E-44F1-A9D1-869DCD43A532}"/>
          </ac:spMkLst>
        </pc:spChg>
      </pc:sldChg>
      <pc:sldChg chg="modSp mod">
        <pc:chgData name="Ilana Miller" userId="585acc48-506a-4c54-8bba-470e123fa718" providerId="ADAL" clId="{A21E7B25-EA83-4E0D-8E52-A33B80A5CABE}" dt="2024-05-20T14:46:48.745" v="110" actId="114"/>
        <pc:sldMkLst>
          <pc:docMk/>
          <pc:sldMk cId="1145287698" sldId="571"/>
        </pc:sldMkLst>
        <pc:spChg chg="mod">
          <ac:chgData name="Ilana Miller" userId="585acc48-506a-4c54-8bba-470e123fa718" providerId="ADAL" clId="{A21E7B25-EA83-4E0D-8E52-A33B80A5CABE}" dt="2024-05-20T14:46:48.745" v="110" actId="114"/>
          <ac:spMkLst>
            <pc:docMk/>
            <pc:sldMk cId="1145287698" sldId="571"/>
            <ac:spMk id="2" creationId="{D16386C1-09EA-4467-9FE1-83D302DCE855}"/>
          </ac:spMkLst>
        </pc:spChg>
        <pc:spChg chg="mod">
          <ac:chgData name="Ilana Miller" userId="585acc48-506a-4c54-8bba-470e123fa718" providerId="ADAL" clId="{A21E7B25-EA83-4E0D-8E52-A33B80A5CABE}" dt="2024-05-20T14:45:47.001" v="107" actId="1076"/>
          <ac:spMkLst>
            <pc:docMk/>
            <pc:sldMk cId="1145287698" sldId="571"/>
            <ac:spMk id="3" creationId="{540102C0-4C17-4E82-96B5-ED53B156BC65}"/>
          </ac:spMkLst>
        </pc:spChg>
      </pc:sldChg>
      <pc:sldChg chg="modSp mod">
        <pc:chgData name="Ilana Miller" userId="585acc48-506a-4c54-8bba-470e123fa718" providerId="ADAL" clId="{A21E7B25-EA83-4E0D-8E52-A33B80A5CABE}" dt="2024-05-20T14:46:58.280" v="112" actId="1076"/>
        <pc:sldMkLst>
          <pc:docMk/>
          <pc:sldMk cId="3508717318" sldId="574"/>
        </pc:sldMkLst>
        <pc:spChg chg="mod">
          <ac:chgData name="Ilana Miller" userId="585acc48-506a-4c54-8bba-470e123fa718" providerId="ADAL" clId="{A21E7B25-EA83-4E0D-8E52-A33B80A5CABE}" dt="2024-05-20T14:46:55.738" v="111" actId="1076"/>
          <ac:spMkLst>
            <pc:docMk/>
            <pc:sldMk cId="3508717318" sldId="574"/>
            <ac:spMk id="2" creationId="{4C8F8B45-176A-4DB9-948E-CA467EDAF1AD}"/>
          </ac:spMkLst>
        </pc:spChg>
        <pc:spChg chg="mod">
          <ac:chgData name="Ilana Miller" userId="585acc48-506a-4c54-8bba-470e123fa718" providerId="ADAL" clId="{A21E7B25-EA83-4E0D-8E52-A33B80A5CABE}" dt="2024-05-20T14:46:58.280" v="112" actId="1076"/>
          <ac:spMkLst>
            <pc:docMk/>
            <pc:sldMk cId="3508717318" sldId="574"/>
            <ac:spMk id="3" creationId="{7EE4EE12-6731-45B6-878E-0035A6EEE865}"/>
          </ac:spMkLst>
        </pc:spChg>
      </pc:sldChg>
      <pc:sldChg chg="modSp mod">
        <pc:chgData name="Ilana Miller" userId="585acc48-506a-4c54-8bba-470e123fa718" providerId="ADAL" clId="{A21E7B25-EA83-4E0D-8E52-A33B80A5CABE}" dt="2024-05-20T14:48:48.272" v="115" actId="20577"/>
        <pc:sldMkLst>
          <pc:docMk/>
          <pc:sldMk cId="2635211174" sldId="577"/>
        </pc:sldMkLst>
        <pc:spChg chg="mod">
          <ac:chgData name="Ilana Miller" userId="585acc48-506a-4c54-8bba-470e123fa718" providerId="ADAL" clId="{A21E7B25-EA83-4E0D-8E52-A33B80A5CABE}" dt="2024-05-20T14:48:48.272" v="115" actId="20577"/>
          <ac:spMkLst>
            <pc:docMk/>
            <pc:sldMk cId="2635211174" sldId="577"/>
            <ac:spMk id="2" creationId="{8B060294-3B3F-409C-9087-2BC421AFA39B}"/>
          </ac:spMkLst>
        </pc:spChg>
      </pc:sldChg>
      <pc:sldChg chg="modSp">
        <pc:chgData name="Ilana Miller" userId="585acc48-506a-4c54-8bba-470e123fa718" providerId="ADAL" clId="{A21E7B25-EA83-4E0D-8E52-A33B80A5CABE}" dt="2024-05-20T14:38:51.292" v="31" actId="1076"/>
        <pc:sldMkLst>
          <pc:docMk/>
          <pc:sldMk cId="708113410" sldId="578"/>
        </pc:sldMkLst>
        <pc:spChg chg="mod">
          <ac:chgData name="Ilana Miller" userId="585acc48-506a-4c54-8bba-470e123fa718" providerId="ADAL" clId="{A21E7B25-EA83-4E0D-8E52-A33B80A5CABE}" dt="2024-05-20T14:38:51.292" v="31" actId="1076"/>
          <ac:spMkLst>
            <pc:docMk/>
            <pc:sldMk cId="708113410" sldId="578"/>
            <ac:spMk id="2" creationId="{D8AE1EF0-44AF-4067-8A84-49F209DF6334}"/>
          </ac:spMkLst>
        </pc:spChg>
      </pc:sldChg>
      <pc:sldChg chg="modSp">
        <pc:chgData name="Ilana Miller" userId="585acc48-506a-4c54-8bba-470e123fa718" providerId="ADAL" clId="{A21E7B25-EA83-4E0D-8E52-A33B80A5CABE}" dt="2024-05-20T14:39:23.403" v="32" actId="1076"/>
        <pc:sldMkLst>
          <pc:docMk/>
          <pc:sldMk cId="3633685917" sldId="579"/>
        </pc:sldMkLst>
        <pc:spChg chg="mod">
          <ac:chgData name="Ilana Miller" userId="585acc48-506a-4c54-8bba-470e123fa718" providerId="ADAL" clId="{A21E7B25-EA83-4E0D-8E52-A33B80A5CABE}" dt="2024-05-20T14:39:23.403" v="32" actId="1076"/>
          <ac:spMkLst>
            <pc:docMk/>
            <pc:sldMk cId="3633685917" sldId="579"/>
            <ac:spMk id="2" creationId="{9204A0B1-617E-40B5-9991-14642147AA03}"/>
          </ac:spMkLst>
        </pc:spChg>
      </pc:sldChg>
      <pc:sldChg chg="addSp delSp modSp mod">
        <pc:chgData name="Ilana Miller" userId="585acc48-506a-4c54-8bba-470e123fa718" providerId="ADAL" clId="{A21E7B25-EA83-4E0D-8E52-A33B80A5CABE}" dt="2024-05-20T14:55:30.006" v="215" actId="21"/>
        <pc:sldMkLst>
          <pc:docMk/>
          <pc:sldMk cId="1019425409" sldId="580"/>
        </pc:sldMkLst>
        <pc:spChg chg="add del mod">
          <ac:chgData name="Ilana Miller" userId="585acc48-506a-4c54-8bba-470e123fa718" providerId="ADAL" clId="{A21E7B25-EA83-4E0D-8E52-A33B80A5CABE}" dt="2024-05-20T14:55:30.006" v="215" actId="21"/>
          <ac:spMkLst>
            <pc:docMk/>
            <pc:sldMk cId="1019425409" sldId="580"/>
            <ac:spMk id="6" creationId="{7BD31370-4693-88B1-1987-ACF8C7F99DE9}"/>
          </ac:spMkLst>
        </pc:spChg>
        <pc:graphicFrameChg chg="add del mod modGraphic">
          <ac:chgData name="Ilana Miller" userId="585acc48-506a-4c54-8bba-470e123fa718" providerId="ADAL" clId="{A21E7B25-EA83-4E0D-8E52-A33B80A5CABE}" dt="2024-05-20T14:55:30.006" v="215" actId="21"/>
          <ac:graphicFrameMkLst>
            <pc:docMk/>
            <pc:sldMk cId="1019425409" sldId="580"/>
            <ac:graphicFrameMk id="4" creationId="{2D4D4B2D-071B-4D3C-AC46-A7A396F90A0C}"/>
          </ac:graphicFrameMkLst>
        </pc:graphicFrameChg>
      </pc:sldChg>
      <pc:sldChg chg="modSp mod">
        <pc:chgData name="Ilana Miller" userId="585acc48-506a-4c54-8bba-470e123fa718" providerId="ADAL" clId="{A21E7B25-EA83-4E0D-8E52-A33B80A5CABE}" dt="2024-05-20T14:58:27.689" v="274" actId="20577"/>
        <pc:sldMkLst>
          <pc:docMk/>
          <pc:sldMk cId="86729933" sldId="585"/>
        </pc:sldMkLst>
        <pc:spChg chg="mod">
          <ac:chgData name="Ilana Miller" userId="585acc48-506a-4c54-8bba-470e123fa718" providerId="ADAL" clId="{A21E7B25-EA83-4E0D-8E52-A33B80A5CABE}" dt="2024-05-20T14:58:27.689" v="274" actId="20577"/>
          <ac:spMkLst>
            <pc:docMk/>
            <pc:sldMk cId="86729933" sldId="585"/>
            <ac:spMk id="2" creationId="{FC6395E6-AB2A-4B20-8946-5CC46DAA2252}"/>
          </ac:spMkLst>
        </pc:spChg>
        <pc:spChg chg="mod">
          <ac:chgData name="Ilana Miller" userId="585acc48-506a-4c54-8bba-470e123fa718" providerId="ADAL" clId="{A21E7B25-EA83-4E0D-8E52-A33B80A5CABE}" dt="2024-05-20T14:57:43.528" v="265" actId="1076"/>
          <ac:spMkLst>
            <pc:docMk/>
            <pc:sldMk cId="86729933" sldId="585"/>
            <ac:spMk id="3" creationId="{08BB2DA8-B46C-4880-8CF5-16428D61D723}"/>
          </ac:spMkLst>
        </pc:spChg>
      </pc:sldChg>
      <pc:sldChg chg="modSp mod">
        <pc:chgData name="Ilana Miller" userId="585acc48-506a-4c54-8bba-470e123fa718" providerId="ADAL" clId="{A21E7B25-EA83-4E0D-8E52-A33B80A5CABE}" dt="2024-05-20T15:12:00.606" v="405" actId="20577"/>
        <pc:sldMkLst>
          <pc:docMk/>
          <pc:sldMk cId="834932919" sldId="592"/>
        </pc:sldMkLst>
        <pc:spChg chg="mod">
          <ac:chgData name="Ilana Miller" userId="585acc48-506a-4c54-8bba-470e123fa718" providerId="ADAL" clId="{A21E7B25-EA83-4E0D-8E52-A33B80A5CABE}" dt="2024-05-20T15:12:00.606" v="405" actId="20577"/>
          <ac:spMkLst>
            <pc:docMk/>
            <pc:sldMk cId="834932919" sldId="592"/>
            <ac:spMk id="2" creationId="{9EC6C55F-29E5-4FA7-8869-47A68AA81E80}"/>
          </ac:spMkLst>
        </pc:spChg>
      </pc:sldChg>
      <pc:sldChg chg="modSp mod">
        <pc:chgData name="Ilana Miller" userId="585acc48-506a-4c54-8bba-470e123fa718" providerId="ADAL" clId="{A21E7B25-EA83-4E0D-8E52-A33B80A5CABE}" dt="2024-05-20T15:12:53.996" v="425" actId="13926"/>
        <pc:sldMkLst>
          <pc:docMk/>
          <pc:sldMk cId="54023406" sldId="593"/>
        </pc:sldMkLst>
        <pc:spChg chg="mod">
          <ac:chgData name="Ilana Miller" userId="585acc48-506a-4c54-8bba-470e123fa718" providerId="ADAL" clId="{A21E7B25-EA83-4E0D-8E52-A33B80A5CABE}" dt="2024-05-20T15:12:53.996" v="425" actId="13926"/>
          <ac:spMkLst>
            <pc:docMk/>
            <pc:sldMk cId="54023406" sldId="593"/>
            <ac:spMk id="2" creationId="{9EC6C55F-29E5-4FA7-8869-47A68AA81E80}"/>
          </ac:spMkLst>
        </pc:spChg>
      </pc:sldChg>
      <pc:sldChg chg="modSp mod">
        <pc:chgData name="Ilana Miller" userId="585acc48-506a-4c54-8bba-470e123fa718" providerId="ADAL" clId="{A21E7B25-EA83-4E0D-8E52-A33B80A5CABE}" dt="2024-05-20T15:15:35.980" v="436" actId="255"/>
        <pc:sldMkLst>
          <pc:docMk/>
          <pc:sldMk cId="372445177" sldId="598"/>
        </pc:sldMkLst>
        <pc:spChg chg="mod">
          <ac:chgData name="Ilana Miller" userId="585acc48-506a-4c54-8bba-470e123fa718" providerId="ADAL" clId="{A21E7B25-EA83-4E0D-8E52-A33B80A5CABE}" dt="2024-05-20T15:15:35.980" v="436" actId="255"/>
          <ac:spMkLst>
            <pc:docMk/>
            <pc:sldMk cId="372445177" sldId="598"/>
            <ac:spMk id="2" creationId="{0A44FAFC-6B4D-4B56-85B1-8586AF350B20}"/>
          </ac:spMkLst>
        </pc:spChg>
      </pc:sldChg>
      <pc:sldChg chg="modSp add mod ord">
        <pc:chgData name="Ilana Miller" userId="585acc48-506a-4c54-8bba-470e123fa718" providerId="ADAL" clId="{A21E7B25-EA83-4E0D-8E52-A33B80A5CABE}" dt="2024-05-20T15:11:32.704" v="403"/>
        <pc:sldMkLst>
          <pc:docMk/>
          <pc:sldMk cId="4203745836" sldId="599"/>
        </pc:sldMkLst>
        <pc:spChg chg="mod">
          <ac:chgData name="Ilana Miller" userId="585acc48-506a-4c54-8bba-470e123fa718" providerId="ADAL" clId="{A21E7B25-EA83-4E0D-8E52-A33B80A5CABE}" dt="2024-05-20T15:11:18.564" v="401" actId="20577"/>
          <ac:spMkLst>
            <pc:docMk/>
            <pc:sldMk cId="4203745836" sldId="599"/>
            <ac:spMk id="2" creationId="{D16386C1-09EA-4467-9FE1-83D302DCE855}"/>
          </ac:spMkLst>
        </pc:spChg>
        <pc:spChg chg="mod">
          <ac:chgData name="Ilana Miller" userId="585acc48-506a-4c54-8bba-470e123fa718" providerId="ADAL" clId="{A21E7B25-EA83-4E0D-8E52-A33B80A5CABE}" dt="2024-05-20T15:07:51.955" v="325" actId="1076"/>
          <ac:spMkLst>
            <pc:docMk/>
            <pc:sldMk cId="4203745836" sldId="599"/>
            <ac:spMk id="3" creationId="{540102C0-4C17-4E82-96B5-ED53B156BC6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77149" cy="469424"/>
          </a:xfrm>
          <a:prstGeom prst="rect">
            <a:avLst/>
          </a:prstGeom>
          <a:noFill/>
          <a:ln w="9525">
            <a:noFill/>
            <a:miter lim="800000"/>
            <a:headEnd/>
            <a:tailEnd/>
          </a:ln>
          <a:effectLst/>
        </p:spPr>
        <p:txBody>
          <a:bodyPr vert="horz" wrap="square" lIns="92797" tIns="46399" rIns="92797" bIns="46399" numCol="1" anchor="t" anchorCtr="0" compatLnSpc="1">
            <a:prstTxWarp prst="textNoShape">
              <a:avLst/>
            </a:prstTxWarp>
          </a:bodyPr>
          <a:lstStyle>
            <a:lvl1pPr eaLnBrk="1" hangingPunct="1">
              <a:spcBef>
                <a:spcPct val="0"/>
              </a:spcBef>
              <a:buClrTx/>
              <a:buSzTx/>
              <a:buFontTx/>
              <a:buNone/>
              <a:defRPr sz="1200">
                <a:solidFill>
                  <a:schemeClr val="tx1"/>
                </a:solidFill>
                <a:latin typeface="Arial" pitchFamily="34" charset="0"/>
              </a:defRPr>
            </a:lvl1pPr>
          </a:lstStyle>
          <a:p>
            <a:pPr>
              <a:defRPr/>
            </a:pPr>
            <a:endParaRPr lang="en-US"/>
          </a:p>
        </p:txBody>
      </p:sp>
      <p:sp>
        <p:nvSpPr>
          <p:cNvPr id="31747" name="Rectangle 3"/>
          <p:cNvSpPr>
            <a:spLocks noGrp="1" noChangeArrowheads="1"/>
          </p:cNvSpPr>
          <p:nvPr>
            <p:ph type="dt" sz="quarter" idx="1"/>
          </p:nvPr>
        </p:nvSpPr>
        <p:spPr bwMode="auto">
          <a:xfrm>
            <a:off x="4025329" y="0"/>
            <a:ext cx="3077149" cy="469424"/>
          </a:xfrm>
          <a:prstGeom prst="rect">
            <a:avLst/>
          </a:prstGeom>
          <a:noFill/>
          <a:ln w="9525">
            <a:noFill/>
            <a:miter lim="800000"/>
            <a:headEnd/>
            <a:tailEnd/>
          </a:ln>
          <a:effectLst/>
        </p:spPr>
        <p:txBody>
          <a:bodyPr vert="horz" wrap="square" lIns="92797" tIns="46399" rIns="92797" bIns="46399" numCol="1" anchor="t" anchorCtr="0" compatLnSpc="1">
            <a:prstTxWarp prst="textNoShape">
              <a:avLst/>
            </a:prstTxWarp>
          </a:bodyPr>
          <a:lstStyle>
            <a:lvl1pPr algn="r" eaLnBrk="1" hangingPunct="1">
              <a:spcBef>
                <a:spcPct val="0"/>
              </a:spcBef>
              <a:buClrTx/>
              <a:buSzTx/>
              <a:buFontTx/>
              <a:buNone/>
              <a:defRPr sz="1200">
                <a:solidFill>
                  <a:schemeClr val="tx1"/>
                </a:solidFill>
                <a:latin typeface="Arial" pitchFamily="34" charset="0"/>
              </a:defRPr>
            </a:lvl1pPr>
          </a:lstStyle>
          <a:p>
            <a:pPr>
              <a:defRPr/>
            </a:pPr>
            <a:endParaRPr lang="en-US"/>
          </a:p>
        </p:txBody>
      </p:sp>
      <p:sp>
        <p:nvSpPr>
          <p:cNvPr id="31748" name="Rectangle 4"/>
          <p:cNvSpPr>
            <a:spLocks noGrp="1" noChangeArrowheads="1"/>
          </p:cNvSpPr>
          <p:nvPr>
            <p:ph type="ftr" sz="quarter" idx="2"/>
          </p:nvPr>
        </p:nvSpPr>
        <p:spPr bwMode="auto">
          <a:xfrm>
            <a:off x="0" y="8919051"/>
            <a:ext cx="3077149" cy="469424"/>
          </a:xfrm>
          <a:prstGeom prst="rect">
            <a:avLst/>
          </a:prstGeom>
          <a:noFill/>
          <a:ln w="9525">
            <a:noFill/>
            <a:miter lim="800000"/>
            <a:headEnd/>
            <a:tailEnd/>
          </a:ln>
          <a:effectLst/>
        </p:spPr>
        <p:txBody>
          <a:bodyPr vert="horz" wrap="square" lIns="92797" tIns="46399" rIns="92797" bIns="46399" numCol="1" anchor="b" anchorCtr="0" compatLnSpc="1">
            <a:prstTxWarp prst="textNoShape">
              <a:avLst/>
            </a:prstTxWarp>
          </a:bodyPr>
          <a:lstStyle>
            <a:lvl1pPr eaLnBrk="1" hangingPunct="1">
              <a:spcBef>
                <a:spcPct val="0"/>
              </a:spcBef>
              <a:buClrTx/>
              <a:buSzTx/>
              <a:buFontTx/>
              <a:buNone/>
              <a:defRPr sz="1200">
                <a:solidFill>
                  <a:schemeClr val="tx1"/>
                </a:solidFill>
                <a:latin typeface="Arial" pitchFamily="34" charset="0"/>
              </a:defRPr>
            </a:lvl1pPr>
          </a:lstStyle>
          <a:p>
            <a:pPr>
              <a:defRPr/>
            </a:pPr>
            <a:r>
              <a:rPr lang="en-US"/>
              <a:t>Communications Standards</a:t>
            </a:r>
          </a:p>
        </p:txBody>
      </p:sp>
      <p:sp>
        <p:nvSpPr>
          <p:cNvPr id="31749" name="Rectangle 5"/>
          <p:cNvSpPr>
            <a:spLocks noGrp="1" noChangeArrowheads="1"/>
          </p:cNvSpPr>
          <p:nvPr>
            <p:ph type="sldNum" sz="quarter" idx="3"/>
          </p:nvPr>
        </p:nvSpPr>
        <p:spPr bwMode="auto">
          <a:xfrm>
            <a:off x="4025329" y="8919051"/>
            <a:ext cx="3077149" cy="469424"/>
          </a:xfrm>
          <a:prstGeom prst="rect">
            <a:avLst/>
          </a:prstGeom>
          <a:noFill/>
          <a:ln w="9525">
            <a:noFill/>
            <a:miter lim="800000"/>
            <a:headEnd/>
            <a:tailEnd/>
          </a:ln>
          <a:effectLst/>
        </p:spPr>
        <p:txBody>
          <a:bodyPr vert="horz" wrap="square" lIns="92797" tIns="46399" rIns="92797" bIns="46399" numCol="1" anchor="b" anchorCtr="0" compatLnSpc="1">
            <a:prstTxWarp prst="textNoShape">
              <a:avLst/>
            </a:prstTxWarp>
          </a:bodyPr>
          <a:lstStyle>
            <a:lvl1pPr algn="r" eaLnBrk="1" hangingPunct="1">
              <a:defRPr sz="1200">
                <a:solidFill>
                  <a:schemeClr val="tx1"/>
                </a:solidFill>
                <a:latin typeface="Arial" panose="020B0604020202020204" pitchFamily="34" charset="0"/>
              </a:defRPr>
            </a:lvl1pPr>
          </a:lstStyle>
          <a:p>
            <a:pPr>
              <a:defRPr/>
            </a:pPr>
            <a:fld id="{0E5C9BEC-2686-41DB-BD64-5D8C9529A2EF}" type="slidenum">
              <a:rPr lang="en-US" altLang="en-US"/>
              <a:pPr>
                <a:defRPr/>
              </a:pPr>
              <a:t>‹#›</a:t>
            </a:fld>
            <a:endParaRPr lang="en-US" altLang="en-US"/>
          </a:p>
        </p:txBody>
      </p:sp>
    </p:spTree>
    <p:extLst>
      <p:ext uri="{BB962C8B-B14F-4D97-AF65-F5344CB8AC3E}">
        <p14:creationId xmlns:p14="http://schemas.microsoft.com/office/powerpoint/2010/main" val="1836671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3077149" cy="469424"/>
          </a:xfrm>
          <a:prstGeom prst="rect">
            <a:avLst/>
          </a:prstGeom>
          <a:noFill/>
          <a:ln w="9525">
            <a:noFill/>
            <a:miter lim="800000"/>
            <a:headEnd/>
            <a:tailEnd/>
          </a:ln>
        </p:spPr>
        <p:txBody>
          <a:bodyPr vert="horz" wrap="square" lIns="92797" tIns="46399" rIns="92797" bIns="46399" numCol="1" anchor="t" anchorCtr="0" compatLnSpc="1">
            <a:prstTxWarp prst="textNoShape">
              <a:avLst/>
            </a:prstTxWarp>
          </a:bodyPr>
          <a:lstStyle>
            <a:lvl1pPr eaLnBrk="0" hangingPunct="0">
              <a:spcBef>
                <a:spcPct val="0"/>
              </a:spcBef>
              <a:buClrTx/>
              <a:buSzTx/>
              <a:buFontTx/>
              <a:buNone/>
              <a:defRPr sz="1200">
                <a:solidFill>
                  <a:schemeClr val="tx1"/>
                </a:solidFill>
                <a:latin typeface="Times New Roman" pitchFamily="18" charset="0"/>
              </a:defRPr>
            </a:lvl1pPr>
          </a:lstStyle>
          <a:p>
            <a:pPr>
              <a:defRPr/>
            </a:pPr>
            <a:endParaRPr lang="en-US"/>
          </a:p>
        </p:txBody>
      </p:sp>
      <p:sp>
        <p:nvSpPr>
          <p:cNvPr id="3075" name="Rectangle 9"/>
          <p:cNvSpPr>
            <a:spLocks noGrp="1" noRot="1" noChangeAspect="1" noChangeArrowheads="1" noTextEdit="1"/>
          </p:cNvSpPr>
          <p:nvPr>
            <p:ph type="sldImg" idx="2"/>
          </p:nvPr>
        </p:nvSpPr>
        <p:spPr bwMode="auto">
          <a:xfrm>
            <a:off x="1203325" y="703263"/>
            <a:ext cx="4695825" cy="35210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8" name="Rectangle 10"/>
          <p:cNvSpPr>
            <a:spLocks noGrp="1" noChangeArrowheads="1"/>
          </p:cNvSpPr>
          <p:nvPr>
            <p:ph type="body" sz="quarter" idx="3"/>
          </p:nvPr>
        </p:nvSpPr>
        <p:spPr bwMode="auto">
          <a:xfrm>
            <a:off x="946566" y="4459526"/>
            <a:ext cx="5209343" cy="4224814"/>
          </a:xfrm>
          <a:prstGeom prst="rect">
            <a:avLst/>
          </a:prstGeom>
          <a:noFill/>
          <a:ln w="9525">
            <a:noFill/>
            <a:miter lim="800000"/>
            <a:headEnd/>
            <a:tailEnd/>
          </a:ln>
        </p:spPr>
        <p:txBody>
          <a:bodyPr vert="horz" wrap="square" lIns="92797" tIns="46399" rIns="92797" bIns="463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9" name="Rectangle 11"/>
          <p:cNvSpPr>
            <a:spLocks noGrp="1" noChangeArrowheads="1"/>
          </p:cNvSpPr>
          <p:nvPr>
            <p:ph type="dt" idx="1"/>
          </p:nvPr>
        </p:nvSpPr>
        <p:spPr bwMode="auto">
          <a:xfrm>
            <a:off x="4025329" y="0"/>
            <a:ext cx="3077149" cy="469424"/>
          </a:xfrm>
          <a:prstGeom prst="rect">
            <a:avLst/>
          </a:prstGeom>
          <a:noFill/>
          <a:ln w="9525">
            <a:noFill/>
            <a:miter lim="800000"/>
            <a:headEnd/>
            <a:tailEnd/>
          </a:ln>
        </p:spPr>
        <p:txBody>
          <a:bodyPr vert="horz" wrap="square" lIns="92797" tIns="46399" rIns="92797" bIns="46399" numCol="1" anchor="t" anchorCtr="0" compatLnSpc="1">
            <a:prstTxWarp prst="textNoShape">
              <a:avLst/>
            </a:prstTxWarp>
          </a:bodyPr>
          <a:lstStyle>
            <a:lvl1pPr algn="r" eaLnBrk="0" hangingPunct="0">
              <a:spcBef>
                <a:spcPct val="0"/>
              </a:spcBef>
              <a:buClrTx/>
              <a:buSzTx/>
              <a:buFontTx/>
              <a:buNone/>
              <a:defRPr sz="1200">
                <a:solidFill>
                  <a:schemeClr val="tx1"/>
                </a:solidFill>
                <a:latin typeface="Times New Roman" pitchFamily="18" charset="0"/>
              </a:defRPr>
            </a:lvl1pPr>
          </a:lstStyle>
          <a:p>
            <a:pPr>
              <a:defRPr/>
            </a:pPr>
            <a:endParaRPr lang="en-US"/>
          </a:p>
        </p:txBody>
      </p:sp>
      <p:sp>
        <p:nvSpPr>
          <p:cNvPr id="2060" name="Rectangle 12"/>
          <p:cNvSpPr>
            <a:spLocks noGrp="1" noChangeArrowheads="1"/>
          </p:cNvSpPr>
          <p:nvPr>
            <p:ph type="ftr" sz="quarter" idx="4"/>
          </p:nvPr>
        </p:nvSpPr>
        <p:spPr bwMode="auto">
          <a:xfrm>
            <a:off x="0" y="8919051"/>
            <a:ext cx="3077149" cy="469424"/>
          </a:xfrm>
          <a:prstGeom prst="rect">
            <a:avLst/>
          </a:prstGeom>
          <a:noFill/>
          <a:ln w="9525">
            <a:noFill/>
            <a:miter lim="800000"/>
            <a:headEnd/>
            <a:tailEnd/>
          </a:ln>
        </p:spPr>
        <p:txBody>
          <a:bodyPr vert="horz" wrap="square" lIns="92797" tIns="46399" rIns="92797" bIns="46399" numCol="1" anchor="b" anchorCtr="0" compatLnSpc="1">
            <a:prstTxWarp prst="textNoShape">
              <a:avLst/>
            </a:prstTxWarp>
          </a:bodyPr>
          <a:lstStyle>
            <a:lvl1pPr eaLnBrk="0" hangingPunct="0">
              <a:spcBef>
                <a:spcPct val="0"/>
              </a:spcBef>
              <a:buClrTx/>
              <a:buSzTx/>
              <a:buFontTx/>
              <a:buNone/>
              <a:defRPr sz="1200">
                <a:solidFill>
                  <a:schemeClr val="tx1"/>
                </a:solidFill>
                <a:latin typeface="Times New Roman" pitchFamily="18" charset="0"/>
              </a:defRPr>
            </a:lvl1pPr>
          </a:lstStyle>
          <a:p>
            <a:pPr>
              <a:defRPr/>
            </a:pPr>
            <a:endParaRPr lang="en-US"/>
          </a:p>
        </p:txBody>
      </p:sp>
      <p:sp>
        <p:nvSpPr>
          <p:cNvPr id="2061" name="Rectangle 13"/>
          <p:cNvSpPr>
            <a:spLocks noGrp="1" noChangeArrowheads="1"/>
          </p:cNvSpPr>
          <p:nvPr>
            <p:ph type="sldNum" sz="quarter" idx="5"/>
          </p:nvPr>
        </p:nvSpPr>
        <p:spPr bwMode="auto">
          <a:xfrm>
            <a:off x="4025329" y="8919051"/>
            <a:ext cx="3077149" cy="469424"/>
          </a:xfrm>
          <a:prstGeom prst="rect">
            <a:avLst/>
          </a:prstGeom>
          <a:noFill/>
          <a:ln w="9525">
            <a:noFill/>
            <a:miter lim="800000"/>
            <a:headEnd/>
            <a:tailEnd/>
          </a:ln>
        </p:spPr>
        <p:txBody>
          <a:bodyPr vert="horz" wrap="square" lIns="92797" tIns="46399" rIns="92797" bIns="46399" numCol="1" anchor="b" anchorCtr="0" compatLnSpc="1">
            <a:prstTxWarp prst="textNoShape">
              <a:avLst/>
            </a:prstTxWarp>
          </a:bodyPr>
          <a:lstStyle>
            <a:lvl1pPr algn="r" eaLnBrk="0" hangingPunct="0">
              <a:defRPr sz="1200">
                <a:solidFill>
                  <a:schemeClr val="tx1"/>
                </a:solidFill>
                <a:latin typeface="Times New Roman" panose="02020603050405020304" pitchFamily="18" charset="0"/>
              </a:defRPr>
            </a:lvl1pPr>
          </a:lstStyle>
          <a:p>
            <a:pPr>
              <a:defRPr/>
            </a:pPr>
            <a:fld id="{76E8143E-76A6-49BD-A51A-673E9F2C4873}" type="slidenum">
              <a:rPr lang="en-US" altLang="en-US"/>
              <a:pPr>
                <a:defRPr/>
              </a:pPr>
              <a:t>‹#›</a:t>
            </a:fld>
            <a:endParaRPr lang="en-US" altLang="en-US"/>
          </a:p>
        </p:txBody>
      </p:sp>
    </p:spTree>
    <p:extLst>
      <p:ext uri="{BB962C8B-B14F-4D97-AF65-F5344CB8AC3E}">
        <p14:creationId xmlns:p14="http://schemas.microsoft.com/office/powerpoint/2010/main" val="38257418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Master" Target="../slideMasters/slideMaster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Master" Target="../slideMasters/slideMaster2.xml"/><Relationship Id="rId1" Type="http://schemas.openxmlformats.org/officeDocument/2006/relationships/themeOverride" Target="../theme/themeOverride5.xml"/><Relationship Id="rId4" Type="http://schemas.openxmlformats.org/officeDocument/2006/relationships/image" Target="../media/image1.jpe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Master" Target="../slideMasters/slideMaster2.xml"/><Relationship Id="rId1" Type="http://schemas.openxmlformats.org/officeDocument/2006/relationships/themeOverride" Target="../theme/themeOverride6.xml"/><Relationship Id="rId4" Type="http://schemas.openxmlformats.org/officeDocument/2006/relationships/image" Target="../media/image1.jpe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Master" Target="../slideMasters/slideMaster2.xml"/><Relationship Id="rId1" Type="http://schemas.openxmlformats.org/officeDocument/2006/relationships/themeOverride" Target="../theme/themeOverride7.xml"/><Relationship Id="rId4"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Master" Target="../slideMasters/slideMaster2.xml"/><Relationship Id="rId1" Type="http://schemas.openxmlformats.org/officeDocument/2006/relationships/themeOverride" Target="../theme/themeOverride8.xml"/><Relationship Id="rId4" Type="http://schemas.openxmlformats.org/officeDocument/2006/relationships/image" Target="../media/image1.jpe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1.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Master" Target="../slideMasters/slideMaster1.xml"/><Relationship Id="rId1" Type="http://schemas.openxmlformats.org/officeDocument/2006/relationships/themeOverride" Target="../theme/themeOverride2.xml"/><Relationship Id="rId4" Type="http://schemas.openxmlformats.org/officeDocument/2006/relationships/image" Target="../media/image1.jpe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Master" Target="../slideMasters/slideMaster1.xml"/><Relationship Id="rId1" Type="http://schemas.openxmlformats.org/officeDocument/2006/relationships/themeOverride" Target="../theme/themeOverride3.xml"/><Relationship Id="rId4" Type="http://schemas.openxmlformats.org/officeDocument/2006/relationships/image" Target="../media/image1.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2" descr="PPT_main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6" y="2"/>
            <a:ext cx="9140825"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ight Triangle 4"/>
          <p:cNvSpPr/>
          <p:nvPr/>
        </p:nvSpPr>
        <p:spPr>
          <a:xfrm>
            <a:off x="1"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endParaRPr lang="en-US" altLang="en-US" sz="1350">
              <a:solidFill>
                <a:srgbClr val="FFFFFF"/>
              </a:solidFill>
              <a:latin typeface="Lucida Sans Unicode" pitchFamily="34" charset="0"/>
            </a:endParaRPr>
          </a:p>
        </p:txBody>
      </p:sp>
      <p:pic>
        <p:nvPicPr>
          <p:cNvPr id="6" name="Picture 17" descr="PPT_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3175" y="5300717"/>
            <a:ext cx="1390650" cy="1860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p:cNvSpPr>
            <a:spLocks noGrp="1"/>
          </p:cNvSpPr>
          <p:nvPr>
            <p:ph type="ctrTitle"/>
          </p:nvPr>
        </p:nvSpPr>
        <p:spPr>
          <a:xfrm>
            <a:off x="685800" y="1752603"/>
            <a:ext cx="7772400" cy="1829761"/>
          </a:xfrm>
        </p:spPr>
        <p:txBody>
          <a:bodyPr anchor="b"/>
          <a:lstStyle>
            <a:lvl1pPr algn="r">
              <a:defRPr sz="3600" b="1">
                <a:solidFill>
                  <a:schemeClr val="tx2"/>
                </a:solidFill>
                <a:effectLst>
                  <a:outerShdw blurRad="31750" dist="25400" dir="5400000" algn="tl" rotWithShape="0">
                    <a:srgbClr val="000000">
                      <a:alpha val="25000"/>
                    </a:srgbClr>
                  </a:outerShdw>
                </a:effectLst>
              </a:defRPr>
            </a:lvl1pPr>
          </a:lstStyle>
          <a:p>
            <a:r>
              <a:rPr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48006" indent="0" algn="r">
              <a:buNone/>
              <a:defRPr>
                <a:solidFill>
                  <a:schemeClr val="tx2"/>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en-US"/>
              <a:t>Click to edit Master subtitle style</a:t>
            </a:r>
          </a:p>
        </p:txBody>
      </p:sp>
      <p:sp>
        <p:nvSpPr>
          <p:cNvPr id="7" name="Date Placeholder 29"/>
          <p:cNvSpPr>
            <a:spLocks noGrp="1"/>
          </p:cNvSpPr>
          <p:nvPr>
            <p:ph type="dt" sz="half" idx="10"/>
          </p:nvPr>
        </p:nvSpPr>
        <p:spPr/>
        <p:txBody>
          <a:bodyPr/>
          <a:lstStyle>
            <a:lvl1pPr>
              <a:defRPr>
                <a:solidFill>
                  <a:srgbClr val="FFFFFF"/>
                </a:solidFill>
              </a:defRPr>
            </a:lvl1pPr>
          </a:lstStyle>
          <a:p>
            <a:fld id="{045981D1-B1A3-4DC1-9BF5-48167248052A}" type="datetime1">
              <a:rPr lang="en-US" smtClean="0"/>
              <a:t>7/19/2024</a:t>
            </a:fld>
            <a:endParaRPr lang="en-US"/>
          </a:p>
        </p:txBody>
      </p:sp>
      <p:sp>
        <p:nvSpPr>
          <p:cNvPr id="8" name="Footer Placeholder 18"/>
          <p:cNvSpPr>
            <a:spLocks noGrp="1"/>
          </p:cNvSpPr>
          <p:nvPr>
            <p:ph type="ftr" sz="quarter" idx="11"/>
          </p:nvPr>
        </p:nvSpPr>
        <p:spPr/>
        <p:txBody>
          <a:bodyPr/>
          <a:lstStyle>
            <a:lvl1pPr>
              <a:defRPr>
                <a:solidFill>
                  <a:srgbClr val="E8F0F4"/>
                </a:solidFill>
              </a:defRPr>
            </a:lvl1pPr>
          </a:lstStyle>
          <a:p>
            <a:endParaRPr lang="en-US"/>
          </a:p>
        </p:txBody>
      </p:sp>
      <p:sp>
        <p:nvSpPr>
          <p:cNvPr id="10" name="Slide Number Placeholder 26"/>
          <p:cNvSpPr>
            <a:spLocks noGrp="1"/>
          </p:cNvSpPr>
          <p:nvPr>
            <p:ph type="sldNum" sz="quarter" idx="12"/>
          </p:nvPr>
        </p:nvSpPr>
        <p:spPr/>
        <p:txBody>
          <a:bodyPr/>
          <a:lstStyle>
            <a:lvl1pPr>
              <a:defRPr smtClean="0">
                <a:solidFill>
                  <a:srgbClr val="FFFFFF"/>
                </a:solidFill>
              </a:defRPr>
            </a:lvl1pPr>
          </a:lstStyle>
          <a:p>
            <a:fld id="{16CB1262-8D4B-46C9-8D34-1B62E9E94C5A}" type="slidenum">
              <a:rPr lang="en-US" smtClean="0"/>
              <a:t>‹#›</a:t>
            </a:fld>
            <a:endParaRPr lang="en-US"/>
          </a:p>
        </p:txBody>
      </p:sp>
    </p:spTree>
    <p:extLst>
      <p:ext uri="{BB962C8B-B14F-4D97-AF65-F5344CB8AC3E}">
        <p14:creationId xmlns:p14="http://schemas.microsoft.com/office/powerpoint/2010/main" val="1255832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715963" y="5002215"/>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latin typeface="Lucida Sans Unicode" pitchFamily="34" charset="0"/>
            </a:endParaRPr>
          </a:p>
        </p:txBody>
      </p:sp>
      <p:sp>
        <p:nvSpPr>
          <p:cNvPr id="6" name="Freeform 5"/>
          <p:cNvSpPr>
            <a:spLocks/>
          </p:cNvSpPr>
          <p:nvPr/>
        </p:nvSpPr>
        <p:spPr bwMode="auto">
          <a:xfrm>
            <a:off x="-53974"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latin typeface="Lucida Sans Unicode" pitchFamily="34" charset="0"/>
            </a:endParaRPr>
          </a:p>
        </p:txBody>
      </p:sp>
      <p:sp>
        <p:nvSpPr>
          <p:cNvPr id="7" name="Right Triangle 6"/>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endParaRPr lang="en-US" altLang="en-US" sz="1350">
              <a:solidFill>
                <a:srgbClr val="FFFFFF"/>
              </a:solidFill>
              <a:latin typeface="Lucida Sans Unicode" pitchFamily="34" charset="0"/>
            </a:endParaRPr>
          </a:p>
        </p:txBody>
      </p:sp>
      <p:cxnSp>
        <p:nvCxnSpPr>
          <p:cNvPr id="8" name="Straight Connector 7"/>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a:spLocks noChangeArrowheads="1"/>
          </p:cNvSpPr>
          <p:nvPr/>
        </p:nvSpPr>
        <p:spPr bwMode="auto">
          <a:xfrm>
            <a:off x="8664576" y="4987925"/>
            <a:ext cx="182563" cy="228600"/>
          </a:xfrm>
          <a:prstGeom prst="chevron">
            <a:avLst>
              <a:gd name="adj" fmla="val 50000"/>
            </a:avLst>
          </a:prstGeom>
          <a:gradFill rotWithShape="1">
            <a:gsLst>
              <a:gs pos="0">
                <a:srgbClr val="7FC4DD"/>
              </a:gs>
              <a:gs pos="28000">
                <a:srgbClr val="50B8DA"/>
              </a:gs>
              <a:gs pos="100000">
                <a:srgbClr val="1389A6"/>
              </a:gs>
            </a:gsLst>
            <a:lin ang="5400000"/>
          </a:gradFill>
          <a:ln w="3175" cap="rnd">
            <a:solidFill>
              <a:srgbClr val="1E768C"/>
            </a:solidFill>
            <a:miter lim="800000"/>
            <a:headEnd/>
            <a:tailEnd/>
          </a:ln>
          <a:effectLst>
            <a:outerShdw blurRad="50800" dist="25400" dir="5400000" rotWithShape="0">
              <a:srgbClr val="808080">
                <a:alpha val="45998"/>
              </a:srgbClr>
            </a:outerShdw>
          </a:effectLst>
        </p:spPr>
        <p:txBody>
          <a:bodyPr anchor="ct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solidFill>
                <a:srgbClr val="FFFFFF"/>
              </a:solidFill>
              <a:latin typeface="Lucida Sans Unicode" pitchFamily="34" charset="0"/>
            </a:endParaRPr>
          </a:p>
        </p:txBody>
      </p:sp>
      <p:sp>
        <p:nvSpPr>
          <p:cNvPr id="10" name="Chevron 9"/>
          <p:cNvSpPr>
            <a:spLocks noChangeArrowheads="1"/>
          </p:cNvSpPr>
          <p:nvPr/>
        </p:nvSpPr>
        <p:spPr bwMode="auto">
          <a:xfrm>
            <a:off x="8477251" y="4987925"/>
            <a:ext cx="182563" cy="228600"/>
          </a:xfrm>
          <a:prstGeom prst="chevron">
            <a:avLst>
              <a:gd name="adj" fmla="val 50000"/>
            </a:avLst>
          </a:prstGeom>
          <a:gradFill rotWithShape="1">
            <a:gsLst>
              <a:gs pos="0">
                <a:srgbClr val="7FC4DD"/>
              </a:gs>
              <a:gs pos="28000">
                <a:srgbClr val="50B8DA"/>
              </a:gs>
              <a:gs pos="100000">
                <a:srgbClr val="1389A6"/>
              </a:gs>
            </a:gsLst>
            <a:lin ang="5400000"/>
          </a:gradFill>
          <a:ln w="3175" cap="rnd">
            <a:solidFill>
              <a:srgbClr val="1E768C"/>
            </a:solidFill>
            <a:miter lim="800000"/>
            <a:headEnd/>
            <a:tailEnd/>
          </a:ln>
          <a:effectLst>
            <a:outerShdw blurRad="50800" dist="25400" dir="5400000" rotWithShape="0">
              <a:srgbClr val="808080">
                <a:alpha val="45998"/>
              </a:srgbClr>
            </a:outerShdw>
          </a:effectLst>
        </p:spPr>
        <p:txBody>
          <a:bodyPr anchor="ct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solidFill>
                <a:srgbClr val="FFFFFF"/>
              </a:solidFill>
              <a:latin typeface="Lucida Sans Unicode" pitchFamily="34" charset="0"/>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3716" indent="0" algn="r">
              <a:buNone/>
              <a:defRPr sz="1050"/>
            </a:lvl1pPr>
            <a:lvl2pPr>
              <a:defRPr sz="900"/>
            </a:lvl2pPr>
            <a:lvl3pPr>
              <a:defRPr sz="750"/>
            </a:lvl3pPr>
            <a:lvl4pPr>
              <a:defRPr sz="675"/>
            </a:lvl4pPr>
            <a:lvl5pPr>
              <a:defRPr sz="675"/>
            </a:lvl5pPr>
          </a:lstStyle>
          <a:p>
            <a:pPr lvl="0"/>
            <a:r>
              <a:rPr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2400"/>
            </a:lvl1pPr>
          </a:lstStyle>
          <a:p>
            <a:pPr lvl="0"/>
            <a:r>
              <a:rPr lang="en-US" noProof="0"/>
              <a:t>Click icon to add picture</a:t>
            </a:r>
            <a:endParaRPr lang="en-US" noProof="0" dirty="0"/>
          </a:p>
        </p:txBody>
      </p:sp>
      <p:sp>
        <p:nvSpPr>
          <p:cNvPr id="2" name="Title 1"/>
          <p:cNvSpPr>
            <a:spLocks noGrp="1"/>
          </p:cNvSpPr>
          <p:nvPr>
            <p:ph type="title"/>
          </p:nvPr>
        </p:nvSpPr>
        <p:spPr>
          <a:xfrm>
            <a:off x="228601" y="4865122"/>
            <a:ext cx="8075432" cy="562672"/>
          </a:xfrm>
          <a:noFill/>
        </p:spPr>
        <p:txBody>
          <a:bodyPr anchor="t">
            <a:sp3d prstMaterial="softEdge"/>
          </a:bodyPr>
          <a:lstStyle>
            <a:lvl1pPr marR="0" algn="r">
              <a:buNone/>
              <a:defRPr sz="2250" b="0">
                <a:solidFill>
                  <a:schemeClr val="accent1"/>
                </a:solidFill>
                <a:effectLst>
                  <a:outerShdw blurRad="50800" dist="25000" dir="5400000" algn="t" rotWithShape="0">
                    <a:prstClr val="black">
                      <a:alpha val="45000"/>
                    </a:prstClr>
                  </a:outerShdw>
                </a:effectLst>
              </a:defRPr>
            </a:lvl1pPr>
          </a:lstStyle>
          <a:p>
            <a:r>
              <a:rPr lang="en-US"/>
              <a:t>Click to edit Master title style</a:t>
            </a:r>
          </a:p>
        </p:txBody>
      </p:sp>
      <p:sp>
        <p:nvSpPr>
          <p:cNvPr id="11" name="Date Placeholder 4"/>
          <p:cNvSpPr>
            <a:spLocks noGrp="1"/>
          </p:cNvSpPr>
          <p:nvPr>
            <p:ph type="dt" sz="half" idx="10"/>
          </p:nvPr>
        </p:nvSpPr>
        <p:spPr/>
        <p:txBody>
          <a:bodyPr/>
          <a:lstStyle>
            <a:lvl1pPr>
              <a:defRPr/>
            </a:lvl1pPr>
          </a:lstStyle>
          <a:p>
            <a:fld id="{50715023-3308-4BDD-85F1-B840EEFD1209}" type="datetime1">
              <a:rPr lang="en-US" smtClean="0"/>
              <a:t>7/19/2024</a:t>
            </a:fld>
            <a:endParaRPr lang="en-US"/>
          </a:p>
        </p:txBody>
      </p:sp>
      <p:sp>
        <p:nvSpPr>
          <p:cNvPr id="12" name="Footer Placeholder 5"/>
          <p:cNvSpPr>
            <a:spLocks noGrp="1"/>
          </p:cNvSpPr>
          <p:nvPr>
            <p:ph type="ftr" sz="quarter" idx="11"/>
          </p:nvPr>
        </p:nvSpPr>
        <p:spPr/>
        <p:txBody>
          <a:bodyPr/>
          <a:lstStyle>
            <a:lvl1pPr>
              <a:defRPr/>
            </a:lvl1pPr>
          </a:lstStyle>
          <a:p>
            <a:endParaRPr lang="en-US"/>
          </a:p>
        </p:txBody>
      </p:sp>
      <p:sp>
        <p:nvSpPr>
          <p:cNvPr id="13" name="Slide Number Placeholder 6"/>
          <p:cNvSpPr>
            <a:spLocks noGrp="1"/>
          </p:cNvSpPr>
          <p:nvPr>
            <p:ph type="sldNum" sz="quarter" idx="12"/>
          </p:nvPr>
        </p:nvSpPr>
        <p:spPr/>
        <p:txBody>
          <a:bodyPr/>
          <a:lstStyle>
            <a:lvl1pPr>
              <a:defRPr smtClean="0"/>
            </a:lvl1pPr>
          </a:lstStyle>
          <a:p>
            <a:fld id="{16CB1262-8D4B-46C9-8D34-1B62E9E94C5A}" type="slidenum">
              <a:rPr lang="en-US" smtClean="0"/>
              <a:t>‹#›</a:t>
            </a:fld>
            <a:endParaRPr lang="en-US"/>
          </a:p>
        </p:txBody>
      </p:sp>
    </p:spTree>
    <p:extLst>
      <p:ext uri="{BB962C8B-B14F-4D97-AF65-F5344CB8AC3E}">
        <p14:creationId xmlns:p14="http://schemas.microsoft.com/office/powerpoint/2010/main" val="1140278467"/>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31"/>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fld id="{269BAE4A-384B-4093-B900-188F2FBE6E60}" type="datetime1">
              <a:rPr lang="en-US" smtClean="0"/>
              <a:t>7/19/2024</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16CB1262-8D4B-46C9-8D34-1B62E9E94C5A}" type="slidenum">
              <a:rPr lang="en-US" smtClean="0"/>
              <a:t>‹#›</a:t>
            </a:fld>
            <a:endParaRPr lang="en-US"/>
          </a:p>
        </p:txBody>
      </p:sp>
    </p:spTree>
    <p:extLst>
      <p:ext uri="{BB962C8B-B14F-4D97-AF65-F5344CB8AC3E}">
        <p14:creationId xmlns:p14="http://schemas.microsoft.com/office/powerpoint/2010/main" val="158923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2"/>
            <a:ext cx="177747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fld id="{19DB1CBE-9A03-4993-B3DD-E1479C965C33}" type="datetime1">
              <a:rPr lang="en-US" smtClean="0"/>
              <a:t>7/19/2024</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16CB1262-8D4B-46C9-8D34-1B62E9E94C5A}" type="slidenum">
              <a:rPr lang="en-US" smtClean="0"/>
              <a:t>‹#›</a:t>
            </a:fld>
            <a:endParaRPr lang="en-US"/>
          </a:p>
        </p:txBody>
      </p:sp>
    </p:spTree>
    <p:extLst>
      <p:ext uri="{BB962C8B-B14F-4D97-AF65-F5344CB8AC3E}">
        <p14:creationId xmlns:p14="http://schemas.microsoft.com/office/powerpoint/2010/main" val="2629124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2" descr="PPT_main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6" y="2"/>
            <a:ext cx="9140825"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ight Triangle 4"/>
          <p:cNvSpPr/>
          <p:nvPr/>
        </p:nvSpPr>
        <p:spPr>
          <a:xfrm>
            <a:off x="1"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endParaRPr lang="en-US" altLang="en-US" sz="1350">
              <a:solidFill>
                <a:srgbClr val="FFFFFF"/>
              </a:solidFill>
              <a:latin typeface="Lucida Sans Unicode" pitchFamily="34" charset="0"/>
            </a:endParaRPr>
          </a:p>
        </p:txBody>
      </p:sp>
      <p:pic>
        <p:nvPicPr>
          <p:cNvPr id="6" name="Picture 17" descr="PPT_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3175" y="5300717"/>
            <a:ext cx="1390650" cy="1860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p:cNvSpPr>
            <a:spLocks noGrp="1"/>
          </p:cNvSpPr>
          <p:nvPr>
            <p:ph type="ctrTitle"/>
          </p:nvPr>
        </p:nvSpPr>
        <p:spPr>
          <a:xfrm>
            <a:off x="685800" y="1752603"/>
            <a:ext cx="7772400" cy="1829761"/>
          </a:xfrm>
        </p:spPr>
        <p:txBody>
          <a:bodyPr anchor="b"/>
          <a:lstStyle>
            <a:lvl1pPr algn="r">
              <a:defRPr sz="3600" b="1">
                <a:solidFill>
                  <a:schemeClr val="tx2"/>
                </a:solidFill>
                <a:effectLst>
                  <a:outerShdw blurRad="31750" dist="25400" dir="5400000" algn="tl" rotWithShape="0">
                    <a:srgbClr val="000000">
                      <a:alpha val="25000"/>
                    </a:srgbClr>
                  </a:outerShdw>
                </a:effectLst>
              </a:defRPr>
            </a:lvl1pPr>
          </a:lstStyle>
          <a:p>
            <a:r>
              <a:rPr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48006" indent="0" algn="r">
              <a:buNone/>
              <a:defRPr>
                <a:solidFill>
                  <a:schemeClr val="tx2"/>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en-US"/>
              <a:t>Click to edit Master subtitle style</a:t>
            </a:r>
          </a:p>
        </p:txBody>
      </p:sp>
      <p:sp>
        <p:nvSpPr>
          <p:cNvPr id="7" name="Date Placeholder 29"/>
          <p:cNvSpPr>
            <a:spLocks noGrp="1"/>
          </p:cNvSpPr>
          <p:nvPr>
            <p:ph type="dt" sz="half" idx="10"/>
          </p:nvPr>
        </p:nvSpPr>
        <p:spPr/>
        <p:txBody>
          <a:bodyPr/>
          <a:lstStyle>
            <a:lvl1pPr>
              <a:defRPr>
                <a:solidFill>
                  <a:srgbClr val="FFFFFF"/>
                </a:solidFill>
              </a:defRPr>
            </a:lvl1pPr>
          </a:lstStyle>
          <a:p>
            <a:fld id="{14FEACAA-FDAC-4780-A7EC-0AFE1D79B56D}" type="datetime1">
              <a:rPr lang="en-US" smtClean="0"/>
              <a:t>7/19/2024</a:t>
            </a:fld>
            <a:endParaRPr lang="en-US"/>
          </a:p>
        </p:txBody>
      </p:sp>
      <p:sp>
        <p:nvSpPr>
          <p:cNvPr id="8" name="Footer Placeholder 18"/>
          <p:cNvSpPr>
            <a:spLocks noGrp="1"/>
          </p:cNvSpPr>
          <p:nvPr>
            <p:ph type="ftr" sz="quarter" idx="11"/>
          </p:nvPr>
        </p:nvSpPr>
        <p:spPr/>
        <p:txBody>
          <a:bodyPr/>
          <a:lstStyle>
            <a:lvl1pPr>
              <a:defRPr>
                <a:solidFill>
                  <a:srgbClr val="E8F0F4"/>
                </a:solidFill>
              </a:defRPr>
            </a:lvl1pPr>
          </a:lstStyle>
          <a:p>
            <a:endParaRPr lang="en-US"/>
          </a:p>
        </p:txBody>
      </p:sp>
      <p:sp>
        <p:nvSpPr>
          <p:cNvPr id="10" name="Slide Number Placeholder 26"/>
          <p:cNvSpPr>
            <a:spLocks noGrp="1"/>
          </p:cNvSpPr>
          <p:nvPr>
            <p:ph type="sldNum" sz="quarter" idx="12"/>
          </p:nvPr>
        </p:nvSpPr>
        <p:spPr/>
        <p:txBody>
          <a:bodyPr/>
          <a:lstStyle>
            <a:lvl1pPr>
              <a:defRPr smtClean="0">
                <a:solidFill>
                  <a:srgbClr val="FFFFFF"/>
                </a:solidFill>
              </a:defRPr>
            </a:lvl1pPr>
          </a:lstStyle>
          <a:p>
            <a:fld id="{EEA4C1B7-A29F-483D-A82E-CC1AE1ED0D64}" type="slidenum">
              <a:rPr lang="en-US" smtClean="0"/>
              <a:t>‹#›</a:t>
            </a:fld>
            <a:endParaRPr lang="en-US"/>
          </a:p>
        </p:txBody>
      </p:sp>
    </p:spTree>
    <p:extLst>
      <p:ext uri="{BB962C8B-B14F-4D97-AF65-F5344CB8AC3E}">
        <p14:creationId xmlns:p14="http://schemas.microsoft.com/office/powerpoint/2010/main" val="35170555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50207"/>
            <a:ext cx="8229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Date Placeholder 9"/>
          <p:cNvSpPr>
            <a:spLocks noGrp="1"/>
          </p:cNvSpPr>
          <p:nvPr>
            <p:ph type="dt" sz="half" idx="10"/>
          </p:nvPr>
        </p:nvSpPr>
        <p:spPr/>
        <p:txBody>
          <a:bodyPr/>
          <a:lstStyle>
            <a:lvl1pPr>
              <a:defRPr/>
            </a:lvl1pPr>
          </a:lstStyle>
          <a:p>
            <a:fld id="{0B1D5FC6-3B09-4992-B470-E0B99AD0B4D7}" type="datetime1">
              <a:rPr lang="en-US" smtClean="0"/>
              <a:t>7/19/2024</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EEA4C1B7-A29F-483D-A82E-CC1AE1ED0D64}" type="slidenum">
              <a:rPr lang="en-US" smtClean="0"/>
              <a:t>‹#›</a:t>
            </a:fld>
            <a:endParaRPr lang="en-US"/>
          </a:p>
        </p:txBody>
      </p:sp>
    </p:spTree>
    <p:extLst>
      <p:ext uri="{BB962C8B-B14F-4D97-AF65-F5344CB8AC3E}">
        <p14:creationId xmlns:p14="http://schemas.microsoft.com/office/powerpoint/2010/main" val="617314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Contact Us / Partners">
    <p:spTree>
      <p:nvGrpSpPr>
        <p:cNvPr id="1" name=""/>
        <p:cNvGrpSpPr/>
        <p:nvPr/>
      </p:nvGrpSpPr>
      <p:grpSpPr>
        <a:xfrm>
          <a:off x="0" y="0"/>
          <a:ext cx="0" cy="0"/>
          <a:chOff x="0" y="0"/>
          <a:chExt cx="0" cy="0"/>
        </a:xfrm>
      </p:grpSpPr>
      <p:sp>
        <p:nvSpPr>
          <p:cNvPr id="9" name="TextBox 8"/>
          <p:cNvSpPr txBox="1"/>
          <p:nvPr/>
        </p:nvSpPr>
        <p:spPr>
          <a:xfrm>
            <a:off x="261688" y="620906"/>
            <a:ext cx="2770271" cy="461665"/>
          </a:xfrm>
          <a:prstGeom prst="rect">
            <a:avLst/>
          </a:prstGeom>
          <a:noFill/>
          <a:ln>
            <a:solidFill>
              <a:schemeClr val="tx1"/>
            </a:solidFill>
          </a:ln>
        </p:spPr>
        <p:txBody>
          <a:bodyPr wrap="square" rtlCol="0">
            <a:spAutoFit/>
          </a:bodyPr>
          <a:lstStyle/>
          <a:p>
            <a:endParaRPr lang="en-US" sz="2400" dirty="0"/>
          </a:p>
        </p:txBody>
      </p:sp>
      <p:sp>
        <p:nvSpPr>
          <p:cNvPr id="2" name="Date Placeholder 9"/>
          <p:cNvSpPr>
            <a:spLocks noGrp="1"/>
          </p:cNvSpPr>
          <p:nvPr>
            <p:ph type="dt" sz="half" idx="10"/>
          </p:nvPr>
        </p:nvSpPr>
        <p:spPr/>
        <p:txBody>
          <a:bodyPr/>
          <a:lstStyle>
            <a:lvl1pPr>
              <a:defRPr/>
            </a:lvl1pPr>
          </a:lstStyle>
          <a:p>
            <a:fld id="{66D72147-DE46-4ED6-BFE3-35699693FD75}" type="datetime1">
              <a:rPr lang="en-US" smtClean="0"/>
              <a:t>7/19/2024</a:t>
            </a:fld>
            <a:endParaRPr lang="en-US"/>
          </a:p>
        </p:txBody>
      </p:sp>
      <p:sp>
        <p:nvSpPr>
          <p:cNvPr id="3" name="Footer Placeholder 21"/>
          <p:cNvSpPr>
            <a:spLocks noGrp="1"/>
          </p:cNvSpPr>
          <p:nvPr>
            <p:ph type="ftr" sz="quarter" idx="11"/>
          </p:nvPr>
        </p:nvSpPr>
        <p:spPr/>
        <p:txBody>
          <a:bodyPr/>
          <a:lstStyle>
            <a:lvl1pPr>
              <a:defRPr/>
            </a:lvl1pPr>
          </a:lstStyle>
          <a:p>
            <a:endParaRPr lang="en-US"/>
          </a:p>
        </p:txBody>
      </p:sp>
      <p:sp>
        <p:nvSpPr>
          <p:cNvPr id="4" name="Slide Number Placeholder 17"/>
          <p:cNvSpPr>
            <a:spLocks noGrp="1"/>
          </p:cNvSpPr>
          <p:nvPr>
            <p:ph type="sldNum" sz="quarter" idx="12"/>
          </p:nvPr>
        </p:nvSpPr>
        <p:spPr/>
        <p:txBody>
          <a:bodyPr/>
          <a:lstStyle>
            <a:lvl1pPr>
              <a:defRPr/>
            </a:lvl1pPr>
          </a:lstStyle>
          <a:p>
            <a:fld id="{EEA4C1B7-A29F-483D-A82E-CC1AE1ED0D64}" type="slidenum">
              <a:rPr lang="en-US" smtClean="0"/>
              <a:t>‹#›</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42092" y="2437940"/>
            <a:ext cx="436361" cy="601049"/>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73566" y="1613602"/>
            <a:ext cx="361157" cy="515938"/>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392" y="2321245"/>
            <a:ext cx="1028195" cy="667184"/>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0519" y="4069287"/>
            <a:ext cx="1570738" cy="884424"/>
          </a:xfrm>
          <a:prstGeom prst="rect">
            <a:avLst/>
          </a:prstGeom>
        </p:spPr>
      </p:pic>
      <p:pic>
        <p:nvPicPr>
          <p:cNvPr id="11" name="Pictur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1529" y="1613602"/>
            <a:ext cx="1122107" cy="449940"/>
          </a:xfrm>
          <a:prstGeom prst="rect">
            <a:avLst/>
          </a:prstGeom>
        </p:spPr>
      </p:pic>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939131" y="3395779"/>
            <a:ext cx="660628" cy="539513"/>
          </a:xfrm>
          <a:prstGeom prst="rect">
            <a:avLst/>
          </a:prstGeom>
        </p:spPr>
      </p:pic>
      <p:pic>
        <p:nvPicPr>
          <p:cNvPr id="13" name="Pictur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56151" y="3207491"/>
            <a:ext cx="857566" cy="797735"/>
          </a:xfrm>
          <a:prstGeom prst="rect">
            <a:avLst/>
          </a:prstGeom>
        </p:spPr>
      </p:pic>
      <p:sp>
        <p:nvSpPr>
          <p:cNvPr id="14" name="TextBox 13"/>
          <p:cNvSpPr txBox="1"/>
          <p:nvPr/>
        </p:nvSpPr>
        <p:spPr>
          <a:xfrm>
            <a:off x="3855411" y="1227722"/>
            <a:ext cx="4623134" cy="3000821"/>
          </a:xfrm>
          <a:prstGeom prst="rect">
            <a:avLst/>
          </a:prstGeom>
          <a:noFill/>
          <a:ln>
            <a:noFill/>
          </a:ln>
        </p:spPr>
        <p:txBody>
          <a:bodyPr wrap="square" rtlCol="0">
            <a:spAutoFit/>
          </a:bodyPr>
          <a:lstStyle/>
          <a:p>
            <a:pPr algn="ctr"/>
            <a:r>
              <a:rPr lang="en-US" sz="2700" b="1" dirty="0"/>
              <a:t>Contact Selfhelp</a:t>
            </a:r>
          </a:p>
          <a:p>
            <a:pPr algn="ctr"/>
            <a:endParaRPr lang="en-US" sz="2700" b="1" dirty="0"/>
          </a:p>
          <a:p>
            <a:pPr algn="ctr"/>
            <a:r>
              <a:rPr lang="en-US" sz="2700" u="sng" dirty="0"/>
              <a:t>www.selfhelp.net</a:t>
            </a:r>
          </a:p>
          <a:p>
            <a:pPr algn="ctr"/>
            <a:endParaRPr lang="en-US" sz="2700" u="sng" dirty="0"/>
          </a:p>
          <a:p>
            <a:pPr algn="ctr"/>
            <a:r>
              <a:rPr lang="en-US" sz="2700" dirty="0"/>
              <a:t>212-971-7600</a:t>
            </a:r>
          </a:p>
          <a:p>
            <a:pPr algn="ctr"/>
            <a:endParaRPr lang="en-US" sz="2700" dirty="0"/>
          </a:p>
          <a:p>
            <a:pPr algn="ctr"/>
            <a:r>
              <a:rPr lang="en-US" sz="2700" dirty="0"/>
              <a:t>info@selfhelp.net</a:t>
            </a:r>
          </a:p>
        </p:txBody>
      </p:sp>
      <p:sp>
        <p:nvSpPr>
          <p:cNvPr id="8" name="TextBox 7"/>
          <p:cNvSpPr txBox="1"/>
          <p:nvPr/>
        </p:nvSpPr>
        <p:spPr>
          <a:xfrm>
            <a:off x="403581" y="986568"/>
            <a:ext cx="2391277" cy="830997"/>
          </a:xfrm>
          <a:prstGeom prst="rect">
            <a:avLst/>
          </a:prstGeom>
          <a:noFill/>
        </p:spPr>
        <p:txBody>
          <a:bodyPr wrap="square" rtlCol="0">
            <a:spAutoFit/>
          </a:bodyPr>
          <a:lstStyle/>
          <a:p>
            <a:pPr algn="ctr"/>
            <a:r>
              <a:rPr lang="en-US" sz="2400" b="0" dirty="0"/>
              <a:t>Thank You for Your Support</a:t>
            </a:r>
          </a:p>
        </p:txBody>
      </p:sp>
    </p:spTree>
    <p:extLst>
      <p:ext uri="{BB962C8B-B14F-4D97-AF65-F5344CB8AC3E}">
        <p14:creationId xmlns:p14="http://schemas.microsoft.com/office/powerpoint/2010/main" val="1181318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Freeform 3"/>
          <p:cNvSpPr>
            <a:spLocks/>
          </p:cNvSpPr>
          <p:nvPr/>
        </p:nvSpPr>
        <p:spPr bwMode="auto">
          <a:xfrm>
            <a:off x="715963" y="5002215"/>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latin typeface="Lucida Sans Unicode" pitchFamily="34" charset="0"/>
            </a:endParaRPr>
          </a:p>
        </p:txBody>
      </p:sp>
      <p:sp>
        <p:nvSpPr>
          <p:cNvPr id="5" name="Freeform 4"/>
          <p:cNvSpPr>
            <a:spLocks/>
          </p:cNvSpPr>
          <p:nvPr/>
        </p:nvSpPr>
        <p:spPr bwMode="auto">
          <a:xfrm>
            <a:off x="-53974"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latin typeface="Lucida Sans Unicode" pitchFamily="34" charset="0"/>
            </a:endParaRPr>
          </a:p>
        </p:txBody>
      </p:sp>
      <p:sp>
        <p:nvSpPr>
          <p:cNvPr id="6" name="Right Triangle 5"/>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endParaRPr lang="en-US" altLang="en-US" sz="1350">
              <a:solidFill>
                <a:srgbClr val="FFFFFF"/>
              </a:solidFill>
              <a:latin typeface="Lucida Sans Unicode" pitchFamily="34" charset="0"/>
            </a:endParaRPr>
          </a:p>
        </p:txBody>
      </p:sp>
      <p:cxnSp>
        <p:nvCxnSpPr>
          <p:cNvPr id="7" name="Straight Connector 6"/>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8" name="Chevron 7"/>
          <p:cNvSpPr>
            <a:spLocks noChangeArrowheads="1"/>
          </p:cNvSpPr>
          <p:nvPr/>
        </p:nvSpPr>
        <p:spPr bwMode="auto">
          <a:xfrm>
            <a:off x="3636963" y="3005138"/>
            <a:ext cx="182562" cy="228600"/>
          </a:xfrm>
          <a:prstGeom prst="chevron">
            <a:avLst>
              <a:gd name="adj" fmla="val 50000"/>
            </a:avLst>
          </a:prstGeom>
          <a:gradFill rotWithShape="1">
            <a:gsLst>
              <a:gs pos="0">
                <a:srgbClr val="7FC4DD"/>
              </a:gs>
              <a:gs pos="28000">
                <a:srgbClr val="50B8DA"/>
              </a:gs>
              <a:gs pos="100000">
                <a:srgbClr val="1389A6"/>
              </a:gs>
            </a:gsLst>
            <a:lin ang="5400000"/>
          </a:gradFill>
          <a:ln w="3175" cap="rnd">
            <a:solidFill>
              <a:srgbClr val="1E768C"/>
            </a:solidFill>
            <a:miter lim="800000"/>
            <a:headEnd/>
            <a:tailEnd/>
          </a:ln>
          <a:effectLst>
            <a:outerShdw blurRad="50800" dist="25400" dir="5400000" rotWithShape="0">
              <a:srgbClr val="808080">
                <a:alpha val="45998"/>
              </a:srgbClr>
            </a:outerShdw>
          </a:effectLst>
        </p:spPr>
        <p:txBody>
          <a:bodyPr anchor="ct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solidFill>
                <a:srgbClr val="FFFFFF"/>
              </a:solidFill>
              <a:latin typeface="Lucida Sans Unicode" pitchFamily="34" charset="0"/>
            </a:endParaRPr>
          </a:p>
        </p:txBody>
      </p:sp>
      <p:sp>
        <p:nvSpPr>
          <p:cNvPr id="9" name="Chevron 8"/>
          <p:cNvSpPr>
            <a:spLocks noChangeArrowheads="1"/>
          </p:cNvSpPr>
          <p:nvPr/>
        </p:nvSpPr>
        <p:spPr bwMode="auto">
          <a:xfrm>
            <a:off x="3449639" y="3005138"/>
            <a:ext cx="184150" cy="228600"/>
          </a:xfrm>
          <a:prstGeom prst="chevron">
            <a:avLst>
              <a:gd name="adj" fmla="val 50000"/>
            </a:avLst>
          </a:prstGeom>
          <a:gradFill rotWithShape="1">
            <a:gsLst>
              <a:gs pos="0">
                <a:srgbClr val="7FC4DD"/>
              </a:gs>
              <a:gs pos="28000">
                <a:srgbClr val="50B8DA"/>
              </a:gs>
              <a:gs pos="100000">
                <a:srgbClr val="1389A6"/>
              </a:gs>
            </a:gsLst>
            <a:lin ang="5400000"/>
          </a:gradFill>
          <a:ln w="3175" cap="rnd">
            <a:solidFill>
              <a:srgbClr val="1E768C"/>
            </a:solidFill>
            <a:miter lim="800000"/>
            <a:headEnd/>
            <a:tailEnd/>
          </a:ln>
          <a:effectLst>
            <a:outerShdw blurRad="50800" dist="25400" dir="5400000" rotWithShape="0">
              <a:srgbClr val="808080">
                <a:alpha val="45998"/>
              </a:srgbClr>
            </a:outerShdw>
          </a:effectLst>
        </p:spPr>
        <p:txBody>
          <a:bodyPr anchor="ct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solidFill>
                <a:srgbClr val="FFFFFF"/>
              </a:solidFill>
              <a:latin typeface="Lucida Sans Unicode" pitchFamily="34" charset="0"/>
            </a:endParaRPr>
          </a:p>
        </p:txBody>
      </p:sp>
      <p:sp>
        <p:nvSpPr>
          <p:cNvPr id="2" name="Title 1"/>
          <p:cNvSpPr>
            <a:spLocks noGrp="1"/>
          </p:cNvSpPr>
          <p:nvPr>
            <p:ph type="title"/>
          </p:nvPr>
        </p:nvSpPr>
        <p:spPr>
          <a:xfrm>
            <a:off x="722376" y="1059712"/>
            <a:ext cx="7772400" cy="1828800"/>
          </a:xfrm>
        </p:spPr>
        <p:txBody>
          <a:bodyPr anchor="b"/>
          <a:lstStyle>
            <a:lvl1pPr algn="r">
              <a:buNone/>
              <a:defRPr sz="3600" b="1" cap="none" baseline="0">
                <a:effectLst>
                  <a:outerShdw blurRad="31750" dist="254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3922713" y="2931712"/>
            <a:ext cx="4572000" cy="1454888"/>
          </a:xfrm>
        </p:spPr>
        <p:txBody>
          <a:bodyPr/>
          <a:lstStyle>
            <a:lvl1pPr marL="0" indent="0" algn="l">
              <a:buNone/>
              <a:defRPr sz="1725">
                <a:solidFill>
                  <a:schemeClr val="tx1"/>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a:r>
              <a:rPr lang="en-US"/>
              <a:t>Click to edit Master text styles</a:t>
            </a:r>
          </a:p>
        </p:txBody>
      </p:sp>
      <p:sp>
        <p:nvSpPr>
          <p:cNvPr id="10" name="Date Placeholder 3"/>
          <p:cNvSpPr>
            <a:spLocks noGrp="1"/>
          </p:cNvSpPr>
          <p:nvPr>
            <p:ph type="dt" sz="half" idx="10"/>
          </p:nvPr>
        </p:nvSpPr>
        <p:spPr/>
        <p:txBody>
          <a:bodyPr/>
          <a:lstStyle>
            <a:lvl1pPr>
              <a:defRPr/>
            </a:lvl1pPr>
          </a:lstStyle>
          <a:p>
            <a:fld id="{66D839C9-DE54-4FE0-B159-177ABF3A6954}" type="datetime1">
              <a:rPr lang="en-US" smtClean="0"/>
              <a:t>7/19/2024</a:t>
            </a:fld>
            <a:endParaRPr lang="en-US"/>
          </a:p>
        </p:txBody>
      </p:sp>
      <p:sp>
        <p:nvSpPr>
          <p:cNvPr id="11" name="Footer Placeholder 4"/>
          <p:cNvSpPr>
            <a:spLocks noGrp="1"/>
          </p:cNvSpPr>
          <p:nvPr>
            <p:ph type="ftr" sz="quarter" idx="11"/>
          </p:nvPr>
        </p:nvSpPr>
        <p:spPr/>
        <p:txBody>
          <a:bodyPr/>
          <a:lstStyle>
            <a:lvl1pPr>
              <a:defRPr/>
            </a:lvl1pPr>
          </a:lstStyle>
          <a:p>
            <a:endParaRPr lang="en-US"/>
          </a:p>
        </p:txBody>
      </p:sp>
      <p:sp>
        <p:nvSpPr>
          <p:cNvPr id="12" name="Slide Number Placeholder 5"/>
          <p:cNvSpPr>
            <a:spLocks noGrp="1"/>
          </p:cNvSpPr>
          <p:nvPr>
            <p:ph type="sldNum" sz="quarter" idx="12"/>
          </p:nvPr>
        </p:nvSpPr>
        <p:spPr/>
        <p:txBody>
          <a:bodyPr/>
          <a:lstStyle>
            <a:lvl1pPr>
              <a:defRPr smtClean="0"/>
            </a:lvl1pPr>
          </a:lstStyle>
          <a:p>
            <a:fld id="{EEA4C1B7-A29F-483D-A82E-CC1AE1ED0D64}" type="slidenum">
              <a:rPr lang="en-US" smtClean="0"/>
              <a:t>‹#›</a:t>
            </a:fld>
            <a:endParaRPr lang="en-US"/>
          </a:p>
        </p:txBody>
      </p:sp>
    </p:spTree>
    <p:extLst>
      <p:ext uri="{BB962C8B-B14F-4D97-AF65-F5344CB8AC3E}">
        <p14:creationId xmlns:p14="http://schemas.microsoft.com/office/powerpoint/2010/main" val="4283577493"/>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715963" y="5002215"/>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latin typeface="Lucida Sans Unicode" pitchFamily="34" charset="0"/>
            </a:endParaRPr>
          </a:p>
        </p:txBody>
      </p:sp>
      <p:sp>
        <p:nvSpPr>
          <p:cNvPr id="6" name="Freeform 5"/>
          <p:cNvSpPr>
            <a:spLocks/>
          </p:cNvSpPr>
          <p:nvPr/>
        </p:nvSpPr>
        <p:spPr bwMode="auto">
          <a:xfrm>
            <a:off x="-53974"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latin typeface="Lucida Sans Unicode" pitchFamily="34" charset="0"/>
            </a:endParaRPr>
          </a:p>
        </p:txBody>
      </p:sp>
      <p:sp>
        <p:nvSpPr>
          <p:cNvPr id="7" name="Right Triangle 6"/>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endParaRPr lang="en-US" altLang="en-US" sz="1350">
              <a:solidFill>
                <a:srgbClr val="FFFFFF"/>
              </a:solidFill>
              <a:latin typeface="Lucida Sans Unicode" pitchFamily="34" charset="0"/>
            </a:endParaRPr>
          </a:p>
        </p:txBody>
      </p:sp>
      <p:cxnSp>
        <p:nvCxnSpPr>
          <p:cNvPr id="9" name="Straight Connector 8"/>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3" name="Content Placeholder 2"/>
          <p:cNvSpPr>
            <a:spLocks noGrp="1"/>
          </p:cNvSpPr>
          <p:nvPr>
            <p:ph sz="half" idx="1"/>
          </p:nvPr>
        </p:nvSpPr>
        <p:spPr>
          <a:xfrm>
            <a:off x="457200" y="1481330"/>
            <a:ext cx="4038600" cy="4525963"/>
          </a:xfrm>
        </p:spPr>
        <p:txBody>
          <a:bodyPr/>
          <a:lstStyle>
            <a:lvl1pPr>
              <a:defRPr sz="2100"/>
            </a:lvl1pPr>
            <a:lvl2pPr>
              <a:defRPr sz="1800"/>
            </a:lvl2pPr>
            <a:lvl3pPr>
              <a:defRPr sz="150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1330"/>
            <a:ext cx="4038600" cy="4525963"/>
          </a:xfrm>
        </p:spPr>
        <p:txBody>
          <a:bodyPr/>
          <a:lstStyle>
            <a:lvl1pPr>
              <a:defRPr sz="2100"/>
            </a:lvl1pPr>
            <a:lvl2pPr>
              <a:defRPr sz="1800"/>
            </a:lvl2pPr>
            <a:lvl3pPr>
              <a:defRPr sz="150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10" name="Date Placeholder 4"/>
          <p:cNvSpPr>
            <a:spLocks noGrp="1"/>
          </p:cNvSpPr>
          <p:nvPr>
            <p:ph type="dt" sz="half" idx="10"/>
          </p:nvPr>
        </p:nvSpPr>
        <p:spPr/>
        <p:txBody>
          <a:bodyPr/>
          <a:lstStyle>
            <a:lvl1pPr>
              <a:defRPr/>
            </a:lvl1pPr>
          </a:lstStyle>
          <a:p>
            <a:fld id="{660F26DB-4C63-46F6-9B2E-E6F6EC8EC731}" type="datetime1">
              <a:rPr lang="en-US" smtClean="0"/>
              <a:t>7/19/2024</a:t>
            </a:fld>
            <a:endParaRPr lang="en-US"/>
          </a:p>
        </p:txBody>
      </p:sp>
      <p:sp>
        <p:nvSpPr>
          <p:cNvPr id="11" name="Footer Placeholder 5"/>
          <p:cNvSpPr>
            <a:spLocks noGrp="1"/>
          </p:cNvSpPr>
          <p:nvPr>
            <p:ph type="ftr" sz="quarter" idx="11"/>
          </p:nvPr>
        </p:nvSpPr>
        <p:spPr/>
        <p:txBody>
          <a:bodyPr/>
          <a:lstStyle>
            <a:lvl1pPr>
              <a:defRPr/>
            </a:lvl1pPr>
          </a:lstStyle>
          <a:p>
            <a:endParaRPr lang="en-US"/>
          </a:p>
        </p:txBody>
      </p:sp>
      <p:sp>
        <p:nvSpPr>
          <p:cNvPr id="12" name="Slide Number Placeholder 6"/>
          <p:cNvSpPr>
            <a:spLocks noGrp="1"/>
          </p:cNvSpPr>
          <p:nvPr>
            <p:ph type="sldNum" sz="quarter" idx="12"/>
          </p:nvPr>
        </p:nvSpPr>
        <p:spPr/>
        <p:txBody>
          <a:bodyPr/>
          <a:lstStyle>
            <a:lvl1pPr>
              <a:defRPr smtClean="0"/>
            </a:lvl1pPr>
          </a:lstStyle>
          <a:p>
            <a:fld id="{EEA4C1B7-A29F-483D-A82E-CC1AE1ED0D64}" type="slidenum">
              <a:rPr lang="en-US" smtClean="0"/>
              <a:t>‹#›</a:t>
            </a:fld>
            <a:endParaRPr lang="en-US"/>
          </a:p>
        </p:txBody>
      </p:sp>
    </p:spTree>
    <p:extLst>
      <p:ext uri="{BB962C8B-B14F-4D97-AF65-F5344CB8AC3E}">
        <p14:creationId xmlns:p14="http://schemas.microsoft.com/office/powerpoint/2010/main" val="1142248487"/>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1800" b="0">
                <a:solidFill>
                  <a:schemeClr val="bg1"/>
                </a:solidFill>
              </a:defRPr>
            </a:lvl1pPr>
            <a:lvl2pPr>
              <a:buNone/>
              <a:defRPr sz="1500" b="1"/>
            </a:lvl2pPr>
            <a:lvl3pPr>
              <a:buNone/>
              <a:defRPr sz="1350" b="1"/>
            </a:lvl3pPr>
            <a:lvl4pPr>
              <a:buNone/>
              <a:defRPr sz="1200" b="1"/>
            </a:lvl4pPr>
            <a:lvl5pPr>
              <a:buNone/>
              <a:defRPr sz="1200" b="1"/>
            </a:lvl5pPr>
          </a:lstStyle>
          <a:p>
            <a:pPr lvl="0"/>
            <a:r>
              <a:rPr lang="en-US"/>
              <a:t>Click to edit Master text styles</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1800" b="0">
                <a:solidFill>
                  <a:schemeClr val="bg1"/>
                </a:solidFill>
              </a:defRPr>
            </a:lvl1pPr>
            <a:lvl2pPr>
              <a:buNone/>
              <a:defRPr sz="1500" b="1"/>
            </a:lvl2pPr>
            <a:lvl3pPr>
              <a:buNone/>
              <a:defRPr sz="1350" b="1"/>
            </a:lvl3pPr>
            <a:lvl4pPr>
              <a:buNone/>
              <a:defRPr sz="1200" b="1"/>
            </a:lvl4pPr>
            <a:lvl5pPr>
              <a:buNone/>
              <a:defRPr sz="1200" b="1"/>
            </a:lvl5pPr>
          </a:lstStyle>
          <a:p>
            <a:pPr lvl="0"/>
            <a:r>
              <a:rPr lang="en-US"/>
              <a:t>Click to edit Master text styles</a:t>
            </a:r>
          </a:p>
        </p:txBody>
      </p:sp>
      <p:sp>
        <p:nvSpPr>
          <p:cNvPr id="5" name="Content Placeholder 4"/>
          <p:cNvSpPr>
            <a:spLocks noGrp="1"/>
          </p:cNvSpPr>
          <p:nvPr>
            <p:ph sz="quarter" idx="2"/>
          </p:nvPr>
        </p:nvSpPr>
        <p:spPr>
          <a:xfrm>
            <a:off x="457200" y="1444296"/>
            <a:ext cx="4040188" cy="3941763"/>
          </a:xfrm>
          <a:ln>
            <a:noFill/>
            <a:prstDash val="sysDash"/>
            <a:miter lim="800000"/>
          </a:ln>
        </p:spPr>
        <p:txBody>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6" y="1444296"/>
            <a:ext cx="4041775" cy="3941763"/>
          </a:xfrm>
          <a:ln>
            <a:noFill/>
            <a:prstDash val="sysDash"/>
            <a:miter lim="800000"/>
          </a:ln>
        </p:spPr>
        <p:txBody>
          <a:bodyPr/>
          <a:lstStyle>
            <a:lvl1pPr>
              <a:spcBef>
                <a:spcPts val="0"/>
              </a:spcBef>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2DDCCCA3-B444-42B5-93ED-8AFD540B1011}" type="datetime1">
              <a:rPr lang="en-US" smtClean="0"/>
              <a:t>7/19/2024</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smtClean="0"/>
            </a:lvl1pPr>
          </a:lstStyle>
          <a:p>
            <a:fld id="{EEA4C1B7-A29F-483D-A82E-CC1AE1ED0D64}" type="slidenum">
              <a:rPr lang="en-US" smtClean="0"/>
              <a:t>‹#›</a:t>
            </a:fld>
            <a:endParaRPr lang="en-US"/>
          </a:p>
        </p:txBody>
      </p:sp>
    </p:spTree>
    <p:extLst>
      <p:ext uri="{BB962C8B-B14F-4D97-AF65-F5344CB8AC3E}">
        <p14:creationId xmlns:p14="http://schemas.microsoft.com/office/powerpoint/2010/main" val="3219983340"/>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Freeform 2"/>
          <p:cNvSpPr>
            <a:spLocks/>
          </p:cNvSpPr>
          <p:nvPr/>
        </p:nvSpPr>
        <p:spPr bwMode="auto">
          <a:xfrm>
            <a:off x="715963" y="5002215"/>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latin typeface="Lucida Sans Unicode" pitchFamily="34" charset="0"/>
            </a:endParaRPr>
          </a:p>
        </p:txBody>
      </p:sp>
      <p:sp>
        <p:nvSpPr>
          <p:cNvPr id="4" name="Freeform 3"/>
          <p:cNvSpPr>
            <a:spLocks/>
          </p:cNvSpPr>
          <p:nvPr/>
        </p:nvSpPr>
        <p:spPr bwMode="auto">
          <a:xfrm>
            <a:off x="-53974"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latin typeface="Lucida Sans Unicode" pitchFamily="34" charset="0"/>
            </a:endParaRPr>
          </a:p>
        </p:txBody>
      </p:sp>
      <p:sp>
        <p:nvSpPr>
          <p:cNvPr id="5" name="Right Triangle 4"/>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endParaRPr lang="en-US" altLang="en-US" sz="1350">
              <a:solidFill>
                <a:srgbClr val="FFFFFF"/>
              </a:solidFill>
              <a:latin typeface="Lucida Sans Unicode" pitchFamily="34" charset="0"/>
            </a:endParaRPr>
          </a:p>
        </p:txBody>
      </p:sp>
      <p:cxnSp>
        <p:nvCxnSpPr>
          <p:cNvPr id="7" name="Straight Connector 6"/>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6" name="Title 5"/>
          <p:cNvSpPr>
            <a:spLocks noGrp="1"/>
          </p:cNvSpPr>
          <p:nvPr>
            <p:ph type="title"/>
          </p:nvPr>
        </p:nvSpPr>
        <p:spPr/>
        <p:txBody>
          <a:bodyPr rtlCol="0"/>
          <a:lstStyle/>
          <a:p>
            <a:r>
              <a:rPr lang="en-US"/>
              <a:t>Click to edit Master title style</a:t>
            </a:r>
          </a:p>
        </p:txBody>
      </p:sp>
      <p:sp>
        <p:nvSpPr>
          <p:cNvPr id="8" name="Date Placeholder 2"/>
          <p:cNvSpPr>
            <a:spLocks noGrp="1"/>
          </p:cNvSpPr>
          <p:nvPr>
            <p:ph type="dt" sz="half" idx="10"/>
          </p:nvPr>
        </p:nvSpPr>
        <p:spPr/>
        <p:txBody>
          <a:bodyPr/>
          <a:lstStyle>
            <a:lvl1pPr>
              <a:defRPr/>
            </a:lvl1pPr>
          </a:lstStyle>
          <a:p>
            <a:fld id="{F9733D1D-657F-422B-9453-FFF0349EDE99}" type="datetime1">
              <a:rPr lang="en-US" smtClean="0"/>
              <a:t>7/19/2024</a:t>
            </a:fld>
            <a:endParaRPr lang="en-US"/>
          </a:p>
        </p:txBody>
      </p:sp>
      <p:sp>
        <p:nvSpPr>
          <p:cNvPr id="9" name="Footer Placeholder 3"/>
          <p:cNvSpPr>
            <a:spLocks noGrp="1"/>
          </p:cNvSpPr>
          <p:nvPr>
            <p:ph type="ftr" sz="quarter" idx="11"/>
          </p:nvPr>
        </p:nvSpPr>
        <p:spPr/>
        <p:txBody>
          <a:bodyPr/>
          <a:lstStyle>
            <a:lvl1pPr>
              <a:defRPr/>
            </a:lvl1pPr>
          </a:lstStyle>
          <a:p>
            <a:endParaRPr lang="en-US"/>
          </a:p>
        </p:txBody>
      </p:sp>
      <p:sp>
        <p:nvSpPr>
          <p:cNvPr id="10" name="Slide Number Placeholder 4"/>
          <p:cNvSpPr>
            <a:spLocks noGrp="1"/>
          </p:cNvSpPr>
          <p:nvPr>
            <p:ph type="sldNum" sz="quarter" idx="12"/>
          </p:nvPr>
        </p:nvSpPr>
        <p:spPr/>
        <p:txBody>
          <a:bodyPr/>
          <a:lstStyle>
            <a:lvl1pPr>
              <a:defRPr smtClean="0"/>
            </a:lvl1pPr>
          </a:lstStyle>
          <a:p>
            <a:fld id="{EEA4C1B7-A29F-483D-A82E-CC1AE1ED0D64}" type="slidenum">
              <a:rPr lang="en-US" smtClean="0"/>
              <a:t>‹#›</a:t>
            </a:fld>
            <a:endParaRPr lang="en-US"/>
          </a:p>
        </p:txBody>
      </p:sp>
    </p:spTree>
    <p:extLst>
      <p:ext uri="{BB962C8B-B14F-4D97-AF65-F5344CB8AC3E}">
        <p14:creationId xmlns:p14="http://schemas.microsoft.com/office/powerpoint/2010/main" val="2947934383"/>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50207"/>
            <a:ext cx="8229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Date Placeholder 9"/>
          <p:cNvSpPr>
            <a:spLocks noGrp="1"/>
          </p:cNvSpPr>
          <p:nvPr>
            <p:ph type="dt" sz="half" idx="10"/>
          </p:nvPr>
        </p:nvSpPr>
        <p:spPr/>
        <p:txBody>
          <a:bodyPr/>
          <a:lstStyle>
            <a:lvl1pPr>
              <a:defRPr/>
            </a:lvl1pPr>
          </a:lstStyle>
          <a:p>
            <a:fld id="{AC58941C-171D-4926-982A-DB9636CEB762}" type="datetime1">
              <a:rPr lang="en-US" smtClean="0"/>
              <a:t>7/19/2024</a:t>
            </a:fld>
            <a:endParaRPr lang="en-US"/>
          </a:p>
        </p:txBody>
      </p:sp>
      <p:sp>
        <p:nvSpPr>
          <p:cNvPr id="5" name="Footer Placeholder 21"/>
          <p:cNvSpPr>
            <a:spLocks noGrp="1"/>
          </p:cNvSpPr>
          <p:nvPr>
            <p:ph type="ftr" sz="quarter" idx="11"/>
          </p:nvPr>
        </p:nvSpPr>
        <p:spPr/>
        <p:txBody>
          <a:bodyPr/>
          <a:lstStyle>
            <a:lvl1pPr>
              <a:defRPr/>
            </a:lvl1pPr>
          </a:lstStyle>
          <a:p>
            <a:endParaRPr lang="en-US" dirty="0"/>
          </a:p>
        </p:txBody>
      </p:sp>
      <p:sp>
        <p:nvSpPr>
          <p:cNvPr id="6" name="Slide Number Placeholder 17"/>
          <p:cNvSpPr>
            <a:spLocks noGrp="1"/>
          </p:cNvSpPr>
          <p:nvPr>
            <p:ph type="sldNum" sz="quarter" idx="12"/>
          </p:nvPr>
        </p:nvSpPr>
        <p:spPr/>
        <p:txBody>
          <a:bodyPr/>
          <a:lstStyle>
            <a:lvl1pPr>
              <a:defRPr/>
            </a:lvl1pPr>
          </a:lstStyle>
          <a:p>
            <a:fld id="{16CB1262-8D4B-46C9-8D34-1B62E9E94C5A}" type="slidenum">
              <a:rPr lang="en-US" smtClean="0"/>
              <a:t>‹#›</a:t>
            </a:fld>
            <a:endParaRPr lang="en-US"/>
          </a:p>
        </p:txBody>
      </p:sp>
    </p:spTree>
    <p:extLst>
      <p:ext uri="{BB962C8B-B14F-4D97-AF65-F5344CB8AC3E}">
        <p14:creationId xmlns:p14="http://schemas.microsoft.com/office/powerpoint/2010/main" val="14328945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fld id="{A10A6BD7-44A3-44BC-BF5C-7D559F833BEA}" type="datetime1">
              <a:rPr lang="en-US" smtClean="0"/>
              <a:t>7/19/2024</a:t>
            </a:fld>
            <a:endParaRPr lang="en-US"/>
          </a:p>
        </p:txBody>
      </p:sp>
      <p:sp>
        <p:nvSpPr>
          <p:cNvPr id="3" name="Footer Placeholder 21"/>
          <p:cNvSpPr>
            <a:spLocks noGrp="1"/>
          </p:cNvSpPr>
          <p:nvPr>
            <p:ph type="ftr" sz="quarter" idx="11"/>
          </p:nvPr>
        </p:nvSpPr>
        <p:spPr/>
        <p:txBody>
          <a:bodyPr/>
          <a:lstStyle>
            <a:lvl1pPr>
              <a:defRPr/>
            </a:lvl1pPr>
          </a:lstStyle>
          <a:p>
            <a:endParaRPr lang="en-US"/>
          </a:p>
        </p:txBody>
      </p:sp>
      <p:sp>
        <p:nvSpPr>
          <p:cNvPr id="4" name="Slide Number Placeholder 17"/>
          <p:cNvSpPr>
            <a:spLocks noGrp="1"/>
          </p:cNvSpPr>
          <p:nvPr>
            <p:ph type="sldNum" sz="quarter" idx="12"/>
          </p:nvPr>
        </p:nvSpPr>
        <p:spPr/>
        <p:txBody>
          <a:bodyPr/>
          <a:lstStyle>
            <a:lvl1pPr>
              <a:defRPr/>
            </a:lvl1pPr>
          </a:lstStyle>
          <a:p>
            <a:fld id="{EEA4C1B7-A29F-483D-A82E-CC1AE1ED0D64}" type="slidenum">
              <a:rPr lang="en-US" smtClean="0"/>
              <a:t>‹#›</a:t>
            </a:fld>
            <a:endParaRPr lang="en-US"/>
          </a:p>
        </p:txBody>
      </p:sp>
    </p:spTree>
    <p:extLst>
      <p:ext uri="{BB962C8B-B14F-4D97-AF65-F5344CB8AC3E}">
        <p14:creationId xmlns:p14="http://schemas.microsoft.com/office/powerpoint/2010/main" val="9291327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1875" b="0">
                <a:solidFill>
                  <a:schemeClr val="accent1"/>
                </a:solidFill>
                <a:effectLst/>
              </a:defRPr>
            </a:lvl1pPr>
          </a:lstStyle>
          <a:p>
            <a:r>
              <a:rPr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200"/>
            </a:lvl1pPr>
            <a:lvl2pPr>
              <a:buNone/>
              <a:defRPr sz="900"/>
            </a:lvl2pPr>
            <a:lvl3pPr>
              <a:buNone/>
              <a:defRPr sz="750"/>
            </a:lvl3pPr>
            <a:lvl4pPr>
              <a:buNone/>
              <a:defRPr sz="675"/>
            </a:lvl4pPr>
            <a:lvl5pPr>
              <a:buNone/>
              <a:defRPr sz="675"/>
            </a:lvl5pPr>
          </a:lstStyle>
          <a:p>
            <a:pPr lvl="0"/>
            <a:r>
              <a:rPr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2400"/>
            </a:lvl1pPr>
            <a:lvl2pPr>
              <a:defRPr sz="2100"/>
            </a:lvl2pPr>
            <a:lvl3pPr>
              <a:defRPr sz="1800"/>
            </a:lvl3pPr>
            <a:lvl4pPr>
              <a:defRPr sz="1500"/>
            </a:lvl4pPr>
            <a:lvl5pPr>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A4372CA0-EACF-4B4E-86CD-5FFE0E2B1B97}" type="datetime1">
              <a:rPr lang="en-US" smtClean="0"/>
              <a:t>7/19/2024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EEA4C1B7-A29F-483D-A82E-CC1AE1ED0D64}" type="slidenum">
              <a:rPr lang="en-US" smtClean="0"/>
              <a:t>‹#›</a:t>
            </a:fld>
            <a:endParaRPr lang="en-US"/>
          </a:p>
        </p:txBody>
      </p:sp>
    </p:spTree>
    <p:extLst>
      <p:ext uri="{BB962C8B-B14F-4D97-AF65-F5344CB8AC3E}">
        <p14:creationId xmlns:p14="http://schemas.microsoft.com/office/powerpoint/2010/main" val="2605741934"/>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715963" y="5002215"/>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latin typeface="Lucida Sans Unicode" pitchFamily="34" charset="0"/>
            </a:endParaRPr>
          </a:p>
        </p:txBody>
      </p:sp>
      <p:sp>
        <p:nvSpPr>
          <p:cNvPr id="6" name="Freeform 5"/>
          <p:cNvSpPr>
            <a:spLocks/>
          </p:cNvSpPr>
          <p:nvPr/>
        </p:nvSpPr>
        <p:spPr bwMode="auto">
          <a:xfrm>
            <a:off x="-53974"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latin typeface="Lucida Sans Unicode" pitchFamily="34" charset="0"/>
            </a:endParaRPr>
          </a:p>
        </p:txBody>
      </p:sp>
      <p:sp>
        <p:nvSpPr>
          <p:cNvPr id="7" name="Right Triangle 6"/>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endParaRPr lang="en-US" altLang="en-US" sz="1350">
              <a:solidFill>
                <a:srgbClr val="FFFFFF"/>
              </a:solidFill>
              <a:latin typeface="Lucida Sans Unicode" pitchFamily="34" charset="0"/>
            </a:endParaRPr>
          </a:p>
        </p:txBody>
      </p:sp>
      <p:cxnSp>
        <p:nvCxnSpPr>
          <p:cNvPr id="8" name="Straight Connector 7"/>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a:spLocks noChangeArrowheads="1"/>
          </p:cNvSpPr>
          <p:nvPr/>
        </p:nvSpPr>
        <p:spPr bwMode="auto">
          <a:xfrm>
            <a:off x="8664576" y="4987925"/>
            <a:ext cx="182563" cy="228600"/>
          </a:xfrm>
          <a:prstGeom prst="chevron">
            <a:avLst>
              <a:gd name="adj" fmla="val 50000"/>
            </a:avLst>
          </a:prstGeom>
          <a:gradFill rotWithShape="1">
            <a:gsLst>
              <a:gs pos="0">
                <a:srgbClr val="7FC4DD"/>
              </a:gs>
              <a:gs pos="28000">
                <a:srgbClr val="50B8DA"/>
              </a:gs>
              <a:gs pos="100000">
                <a:srgbClr val="1389A6"/>
              </a:gs>
            </a:gsLst>
            <a:lin ang="5400000"/>
          </a:gradFill>
          <a:ln w="3175" cap="rnd">
            <a:solidFill>
              <a:srgbClr val="1E768C"/>
            </a:solidFill>
            <a:miter lim="800000"/>
            <a:headEnd/>
            <a:tailEnd/>
          </a:ln>
          <a:effectLst>
            <a:outerShdw blurRad="50800" dist="25400" dir="5400000" rotWithShape="0">
              <a:srgbClr val="808080">
                <a:alpha val="45998"/>
              </a:srgbClr>
            </a:outerShdw>
          </a:effectLst>
        </p:spPr>
        <p:txBody>
          <a:bodyPr anchor="ct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solidFill>
                <a:srgbClr val="FFFFFF"/>
              </a:solidFill>
              <a:latin typeface="Lucida Sans Unicode" pitchFamily="34" charset="0"/>
            </a:endParaRPr>
          </a:p>
        </p:txBody>
      </p:sp>
      <p:sp>
        <p:nvSpPr>
          <p:cNvPr id="10" name="Chevron 9"/>
          <p:cNvSpPr>
            <a:spLocks noChangeArrowheads="1"/>
          </p:cNvSpPr>
          <p:nvPr/>
        </p:nvSpPr>
        <p:spPr bwMode="auto">
          <a:xfrm>
            <a:off x="8477251" y="4987925"/>
            <a:ext cx="182563" cy="228600"/>
          </a:xfrm>
          <a:prstGeom prst="chevron">
            <a:avLst>
              <a:gd name="adj" fmla="val 50000"/>
            </a:avLst>
          </a:prstGeom>
          <a:gradFill rotWithShape="1">
            <a:gsLst>
              <a:gs pos="0">
                <a:srgbClr val="7FC4DD"/>
              </a:gs>
              <a:gs pos="28000">
                <a:srgbClr val="50B8DA"/>
              </a:gs>
              <a:gs pos="100000">
                <a:srgbClr val="1389A6"/>
              </a:gs>
            </a:gsLst>
            <a:lin ang="5400000"/>
          </a:gradFill>
          <a:ln w="3175" cap="rnd">
            <a:solidFill>
              <a:srgbClr val="1E768C"/>
            </a:solidFill>
            <a:miter lim="800000"/>
            <a:headEnd/>
            <a:tailEnd/>
          </a:ln>
          <a:effectLst>
            <a:outerShdw blurRad="50800" dist="25400" dir="5400000" rotWithShape="0">
              <a:srgbClr val="808080">
                <a:alpha val="45998"/>
              </a:srgbClr>
            </a:outerShdw>
          </a:effectLst>
        </p:spPr>
        <p:txBody>
          <a:bodyPr anchor="ct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solidFill>
                <a:srgbClr val="FFFFFF"/>
              </a:solidFill>
              <a:latin typeface="Lucida Sans Unicode" pitchFamily="34" charset="0"/>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3716" indent="0" algn="r">
              <a:buNone/>
              <a:defRPr sz="1050"/>
            </a:lvl1pPr>
            <a:lvl2pPr>
              <a:defRPr sz="900"/>
            </a:lvl2pPr>
            <a:lvl3pPr>
              <a:defRPr sz="750"/>
            </a:lvl3pPr>
            <a:lvl4pPr>
              <a:defRPr sz="675"/>
            </a:lvl4pPr>
            <a:lvl5pPr>
              <a:defRPr sz="675"/>
            </a:lvl5pPr>
          </a:lstStyle>
          <a:p>
            <a:pPr lvl="0"/>
            <a:r>
              <a:rPr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2400"/>
            </a:lvl1pPr>
          </a:lstStyle>
          <a:p>
            <a:pPr lvl="0"/>
            <a:r>
              <a:rPr lang="en-US" noProof="0"/>
              <a:t>Click icon to add picture</a:t>
            </a:r>
            <a:endParaRPr lang="en-US" noProof="0" dirty="0"/>
          </a:p>
        </p:txBody>
      </p:sp>
      <p:sp>
        <p:nvSpPr>
          <p:cNvPr id="2" name="Title 1"/>
          <p:cNvSpPr>
            <a:spLocks noGrp="1"/>
          </p:cNvSpPr>
          <p:nvPr>
            <p:ph type="title"/>
          </p:nvPr>
        </p:nvSpPr>
        <p:spPr>
          <a:xfrm>
            <a:off x="228601" y="4865122"/>
            <a:ext cx="8075432" cy="562672"/>
          </a:xfrm>
          <a:noFill/>
        </p:spPr>
        <p:txBody>
          <a:bodyPr anchor="t">
            <a:sp3d prstMaterial="softEdge"/>
          </a:bodyPr>
          <a:lstStyle>
            <a:lvl1pPr marR="0" algn="r">
              <a:buNone/>
              <a:defRPr sz="2250" b="0">
                <a:solidFill>
                  <a:schemeClr val="accent1"/>
                </a:solidFill>
                <a:effectLst>
                  <a:outerShdw blurRad="50800" dist="25000" dir="5400000" algn="t" rotWithShape="0">
                    <a:prstClr val="black">
                      <a:alpha val="45000"/>
                    </a:prstClr>
                  </a:outerShdw>
                </a:effectLst>
              </a:defRPr>
            </a:lvl1pPr>
          </a:lstStyle>
          <a:p>
            <a:r>
              <a:rPr lang="en-US"/>
              <a:t>Click to edit Master title style</a:t>
            </a:r>
          </a:p>
        </p:txBody>
      </p:sp>
      <p:sp>
        <p:nvSpPr>
          <p:cNvPr id="11" name="Date Placeholder 4"/>
          <p:cNvSpPr>
            <a:spLocks noGrp="1"/>
          </p:cNvSpPr>
          <p:nvPr>
            <p:ph type="dt" sz="half" idx="10"/>
          </p:nvPr>
        </p:nvSpPr>
        <p:spPr/>
        <p:txBody>
          <a:bodyPr/>
          <a:lstStyle>
            <a:lvl1pPr>
              <a:defRPr/>
            </a:lvl1pPr>
          </a:lstStyle>
          <a:p>
            <a:fld id="{6E8999CA-F2AF-4297-AE0C-6378AABAA703}" type="datetime1">
              <a:rPr lang="en-US" smtClean="0"/>
              <a:t>7/19/2024</a:t>
            </a:fld>
            <a:endParaRPr lang="en-US"/>
          </a:p>
        </p:txBody>
      </p:sp>
      <p:sp>
        <p:nvSpPr>
          <p:cNvPr id="12" name="Footer Placeholder 5"/>
          <p:cNvSpPr>
            <a:spLocks noGrp="1"/>
          </p:cNvSpPr>
          <p:nvPr>
            <p:ph type="ftr" sz="quarter" idx="11"/>
          </p:nvPr>
        </p:nvSpPr>
        <p:spPr/>
        <p:txBody>
          <a:bodyPr/>
          <a:lstStyle>
            <a:lvl1pPr>
              <a:defRPr/>
            </a:lvl1pPr>
          </a:lstStyle>
          <a:p>
            <a:endParaRPr lang="en-US"/>
          </a:p>
        </p:txBody>
      </p:sp>
      <p:sp>
        <p:nvSpPr>
          <p:cNvPr id="13" name="Slide Number Placeholder 6"/>
          <p:cNvSpPr>
            <a:spLocks noGrp="1"/>
          </p:cNvSpPr>
          <p:nvPr>
            <p:ph type="sldNum" sz="quarter" idx="12"/>
          </p:nvPr>
        </p:nvSpPr>
        <p:spPr/>
        <p:txBody>
          <a:bodyPr/>
          <a:lstStyle>
            <a:lvl1pPr>
              <a:defRPr smtClean="0"/>
            </a:lvl1pPr>
          </a:lstStyle>
          <a:p>
            <a:fld id="{EEA4C1B7-A29F-483D-A82E-CC1AE1ED0D64}" type="slidenum">
              <a:rPr lang="en-US" smtClean="0"/>
              <a:t>‹#›</a:t>
            </a:fld>
            <a:endParaRPr lang="en-US"/>
          </a:p>
        </p:txBody>
      </p:sp>
    </p:spTree>
    <p:extLst>
      <p:ext uri="{BB962C8B-B14F-4D97-AF65-F5344CB8AC3E}">
        <p14:creationId xmlns:p14="http://schemas.microsoft.com/office/powerpoint/2010/main" val="3406633689"/>
      </p:ext>
    </p:extLst>
  </p:cSld>
  <p:clrMapOvr>
    <a:overrideClrMapping bg1="dk1" tx1="lt1" bg2="dk2" tx2="lt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31"/>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fld id="{A2142EE0-7C3B-430C-A46F-A63A630401C5}" type="datetime1">
              <a:rPr lang="en-US" smtClean="0"/>
              <a:t>7/19/2024</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EEA4C1B7-A29F-483D-A82E-CC1AE1ED0D64}" type="slidenum">
              <a:rPr lang="en-US" smtClean="0"/>
              <a:t>‹#›</a:t>
            </a:fld>
            <a:endParaRPr lang="en-US"/>
          </a:p>
        </p:txBody>
      </p:sp>
    </p:spTree>
    <p:extLst>
      <p:ext uri="{BB962C8B-B14F-4D97-AF65-F5344CB8AC3E}">
        <p14:creationId xmlns:p14="http://schemas.microsoft.com/office/powerpoint/2010/main" val="41672032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2"/>
            <a:ext cx="177747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fld id="{BECE3425-5F55-4B14-AB2B-F272B34860CB}" type="datetime1">
              <a:rPr lang="en-US" smtClean="0"/>
              <a:t>7/19/2024</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EEA4C1B7-A29F-483D-A82E-CC1AE1ED0D64}" type="slidenum">
              <a:rPr lang="en-US" smtClean="0"/>
              <a:t>‹#›</a:t>
            </a:fld>
            <a:endParaRPr lang="en-US"/>
          </a:p>
        </p:txBody>
      </p:sp>
    </p:spTree>
    <p:extLst>
      <p:ext uri="{BB962C8B-B14F-4D97-AF65-F5344CB8AC3E}">
        <p14:creationId xmlns:p14="http://schemas.microsoft.com/office/powerpoint/2010/main" val="1353414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Contact Us / Partners">
    <p:spTree>
      <p:nvGrpSpPr>
        <p:cNvPr id="1" name=""/>
        <p:cNvGrpSpPr/>
        <p:nvPr/>
      </p:nvGrpSpPr>
      <p:grpSpPr>
        <a:xfrm>
          <a:off x="0" y="0"/>
          <a:ext cx="0" cy="0"/>
          <a:chOff x="0" y="0"/>
          <a:chExt cx="0" cy="0"/>
        </a:xfrm>
      </p:grpSpPr>
      <p:sp>
        <p:nvSpPr>
          <p:cNvPr id="9" name="TextBox 8"/>
          <p:cNvSpPr txBox="1"/>
          <p:nvPr userDrawn="1"/>
        </p:nvSpPr>
        <p:spPr>
          <a:xfrm>
            <a:off x="261688" y="620906"/>
            <a:ext cx="2770271" cy="461665"/>
          </a:xfrm>
          <a:prstGeom prst="rect">
            <a:avLst/>
          </a:prstGeom>
          <a:noFill/>
          <a:ln>
            <a:solidFill>
              <a:schemeClr val="tx1"/>
            </a:solidFill>
          </a:ln>
        </p:spPr>
        <p:txBody>
          <a:bodyPr wrap="square" rtlCol="0">
            <a:spAutoFit/>
          </a:bodyPr>
          <a:lstStyle/>
          <a:p>
            <a:endParaRPr lang="en-US" sz="2400" dirty="0"/>
          </a:p>
        </p:txBody>
      </p:sp>
      <p:sp>
        <p:nvSpPr>
          <p:cNvPr id="2" name="Date Placeholder 9"/>
          <p:cNvSpPr>
            <a:spLocks noGrp="1"/>
          </p:cNvSpPr>
          <p:nvPr>
            <p:ph type="dt" sz="half" idx="10"/>
          </p:nvPr>
        </p:nvSpPr>
        <p:spPr/>
        <p:txBody>
          <a:bodyPr/>
          <a:lstStyle>
            <a:lvl1pPr>
              <a:defRPr/>
            </a:lvl1pPr>
          </a:lstStyle>
          <a:p>
            <a:fld id="{44C9C6D3-C88B-42BA-8AF5-C2A2C7B4A73B}" type="datetime1">
              <a:rPr lang="en-US" smtClean="0"/>
              <a:t>7/19/2024</a:t>
            </a:fld>
            <a:endParaRPr lang="en-US"/>
          </a:p>
        </p:txBody>
      </p:sp>
      <p:sp>
        <p:nvSpPr>
          <p:cNvPr id="3" name="Footer Placeholder 21"/>
          <p:cNvSpPr>
            <a:spLocks noGrp="1"/>
          </p:cNvSpPr>
          <p:nvPr>
            <p:ph type="ftr" sz="quarter" idx="11"/>
          </p:nvPr>
        </p:nvSpPr>
        <p:spPr/>
        <p:txBody>
          <a:bodyPr/>
          <a:lstStyle>
            <a:lvl1pPr>
              <a:defRPr/>
            </a:lvl1pPr>
          </a:lstStyle>
          <a:p>
            <a:endParaRPr lang="en-US"/>
          </a:p>
        </p:txBody>
      </p:sp>
      <p:sp>
        <p:nvSpPr>
          <p:cNvPr id="4" name="Slide Number Placeholder 17"/>
          <p:cNvSpPr>
            <a:spLocks noGrp="1"/>
          </p:cNvSpPr>
          <p:nvPr>
            <p:ph type="sldNum" sz="quarter" idx="12"/>
          </p:nvPr>
        </p:nvSpPr>
        <p:spPr/>
        <p:txBody>
          <a:bodyPr/>
          <a:lstStyle>
            <a:lvl1pPr>
              <a:defRPr/>
            </a:lvl1pPr>
          </a:lstStyle>
          <a:p>
            <a:fld id="{16CB1262-8D4B-46C9-8D34-1B62E9E94C5A}" type="slidenum">
              <a:rPr lang="en-US" smtClean="0"/>
              <a:t>‹#›</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42092" y="2437940"/>
            <a:ext cx="436361" cy="601049"/>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073566" y="1613602"/>
            <a:ext cx="361157" cy="515938"/>
          </a:xfrm>
          <a:prstGeom prst="rect">
            <a:avLst/>
          </a:prstGeom>
        </p:spPr>
      </p:pic>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60392" y="2321245"/>
            <a:ext cx="1028195" cy="667184"/>
          </a:xfrm>
          <a:prstGeom prst="rect">
            <a:avLst/>
          </a:prstGeom>
        </p:spPr>
      </p:pic>
      <p:pic>
        <p:nvPicPr>
          <p:cNvPr id="10" name="Picture 9"/>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0519" y="4069287"/>
            <a:ext cx="1570738" cy="884424"/>
          </a:xfrm>
          <a:prstGeom prst="rect">
            <a:avLst/>
          </a:prstGeom>
        </p:spPr>
      </p:pic>
      <p:pic>
        <p:nvPicPr>
          <p:cNvPr id="11" name="Picture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61529" y="1613602"/>
            <a:ext cx="1122107" cy="449940"/>
          </a:xfrm>
          <a:prstGeom prst="rect">
            <a:avLst/>
          </a:prstGeom>
        </p:spPr>
      </p:pic>
      <p:pic>
        <p:nvPicPr>
          <p:cNvPr id="12" name="Picture 1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939131" y="3395779"/>
            <a:ext cx="660628" cy="539513"/>
          </a:xfrm>
          <a:prstGeom prst="rect">
            <a:avLst/>
          </a:prstGeom>
        </p:spPr>
      </p:pic>
      <p:pic>
        <p:nvPicPr>
          <p:cNvPr id="13" name="Picture 12"/>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56151" y="3207491"/>
            <a:ext cx="857566" cy="797735"/>
          </a:xfrm>
          <a:prstGeom prst="rect">
            <a:avLst/>
          </a:prstGeom>
        </p:spPr>
      </p:pic>
      <p:sp>
        <p:nvSpPr>
          <p:cNvPr id="14" name="TextBox 13"/>
          <p:cNvSpPr txBox="1"/>
          <p:nvPr userDrawn="1"/>
        </p:nvSpPr>
        <p:spPr>
          <a:xfrm>
            <a:off x="3855411" y="1227722"/>
            <a:ext cx="4623134" cy="3000821"/>
          </a:xfrm>
          <a:prstGeom prst="rect">
            <a:avLst/>
          </a:prstGeom>
          <a:noFill/>
          <a:ln>
            <a:noFill/>
          </a:ln>
        </p:spPr>
        <p:txBody>
          <a:bodyPr wrap="square" rtlCol="0">
            <a:spAutoFit/>
          </a:bodyPr>
          <a:lstStyle/>
          <a:p>
            <a:pPr algn="ctr"/>
            <a:r>
              <a:rPr lang="en-US" sz="2700" b="1" dirty="0"/>
              <a:t>Contact Selfhelp</a:t>
            </a:r>
          </a:p>
          <a:p>
            <a:pPr algn="ctr"/>
            <a:endParaRPr lang="en-US" sz="2700" b="1" dirty="0"/>
          </a:p>
          <a:p>
            <a:pPr algn="ctr"/>
            <a:r>
              <a:rPr lang="en-US" sz="2700" u="sng" dirty="0"/>
              <a:t>www.selfhelp.net</a:t>
            </a:r>
          </a:p>
          <a:p>
            <a:pPr algn="ctr"/>
            <a:endParaRPr lang="en-US" sz="2700" u="sng" dirty="0"/>
          </a:p>
          <a:p>
            <a:pPr algn="ctr"/>
            <a:r>
              <a:rPr lang="en-US" sz="2700" dirty="0"/>
              <a:t>212-971-7600</a:t>
            </a:r>
          </a:p>
          <a:p>
            <a:pPr algn="ctr"/>
            <a:endParaRPr lang="en-US" sz="2700" dirty="0"/>
          </a:p>
          <a:p>
            <a:pPr algn="ctr"/>
            <a:r>
              <a:rPr lang="en-US" sz="2700" dirty="0"/>
              <a:t>info@selfhelp.net</a:t>
            </a:r>
          </a:p>
        </p:txBody>
      </p:sp>
      <p:sp>
        <p:nvSpPr>
          <p:cNvPr id="8" name="TextBox 7"/>
          <p:cNvSpPr txBox="1"/>
          <p:nvPr userDrawn="1"/>
        </p:nvSpPr>
        <p:spPr>
          <a:xfrm>
            <a:off x="403581" y="986568"/>
            <a:ext cx="2391277" cy="830997"/>
          </a:xfrm>
          <a:prstGeom prst="rect">
            <a:avLst/>
          </a:prstGeom>
          <a:noFill/>
        </p:spPr>
        <p:txBody>
          <a:bodyPr wrap="square" rtlCol="0">
            <a:spAutoFit/>
          </a:bodyPr>
          <a:lstStyle/>
          <a:p>
            <a:pPr algn="ctr"/>
            <a:r>
              <a:rPr lang="en-US" sz="2400" b="0" dirty="0"/>
              <a:t>Thank You for Your Support</a:t>
            </a:r>
          </a:p>
        </p:txBody>
      </p:sp>
    </p:spTree>
    <p:extLst>
      <p:ext uri="{BB962C8B-B14F-4D97-AF65-F5344CB8AC3E}">
        <p14:creationId xmlns:p14="http://schemas.microsoft.com/office/powerpoint/2010/main" val="1241057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Freeform 3"/>
          <p:cNvSpPr>
            <a:spLocks/>
          </p:cNvSpPr>
          <p:nvPr/>
        </p:nvSpPr>
        <p:spPr bwMode="auto">
          <a:xfrm>
            <a:off x="715963" y="5002215"/>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latin typeface="Lucida Sans Unicode" pitchFamily="34" charset="0"/>
            </a:endParaRPr>
          </a:p>
        </p:txBody>
      </p:sp>
      <p:sp>
        <p:nvSpPr>
          <p:cNvPr id="5" name="Freeform 4"/>
          <p:cNvSpPr>
            <a:spLocks/>
          </p:cNvSpPr>
          <p:nvPr/>
        </p:nvSpPr>
        <p:spPr bwMode="auto">
          <a:xfrm>
            <a:off x="-53974"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latin typeface="Lucida Sans Unicode" pitchFamily="34" charset="0"/>
            </a:endParaRPr>
          </a:p>
        </p:txBody>
      </p:sp>
      <p:sp>
        <p:nvSpPr>
          <p:cNvPr id="6" name="Right Triangle 5"/>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endParaRPr lang="en-US" altLang="en-US" sz="1350">
              <a:solidFill>
                <a:srgbClr val="FFFFFF"/>
              </a:solidFill>
              <a:latin typeface="Lucida Sans Unicode" pitchFamily="34" charset="0"/>
            </a:endParaRPr>
          </a:p>
        </p:txBody>
      </p:sp>
      <p:cxnSp>
        <p:nvCxnSpPr>
          <p:cNvPr id="7" name="Straight Connector 6"/>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8" name="Chevron 7"/>
          <p:cNvSpPr>
            <a:spLocks noChangeArrowheads="1"/>
          </p:cNvSpPr>
          <p:nvPr/>
        </p:nvSpPr>
        <p:spPr bwMode="auto">
          <a:xfrm>
            <a:off x="3636963" y="3005138"/>
            <a:ext cx="182562" cy="228600"/>
          </a:xfrm>
          <a:prstGeom prst="chevron">
            <a:avLst>
              <a:gd name="adj" fmla="val 50000"/>
            </a:avLst>
          </a:prstGeom>
          <a:gradFill rotWithShape="1">
            <a:gsLst>
              <a:gs pos="0">
                <a:srgbClr val="7FC4DD"/>
              </a:gs>
              <a:gs pos="28000">
                <a:srgbClr val="50B8DA"/>
              </a:gs>
              <a:gs pos="100000">
                <a:srgbClr val="1389A6"/>
              </a:gs>
            </a:gsLst>
            <a:lin ang="5400000"/>
          </a:gradFill>
          <a:ln w="3175" cap="rnd">
            <a:solidFill>
              <a:srgbClr val="1E768C"/>
            </a:solidFill>
            <a:miter lim="800000"/>
            <a:headEnd/>
            <a:tailEnd/>
          </a:ln>
          <a:effectLst>
            <a:outerShdw blurRad="50800" dist="25400" dir="5400000" rotWithShape="0">
              <a:srgbClr val="808080">
                <a:alpha val="45998"/>
              </a:srgbClr>
            </a:outerShdw>
          </a:effectLst>
        </p:spPr>
        <p:txBody>
          <a:bodyPr anchor="ct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solidFill>
                <a:srgbClr val="FFFFFF"/>
              </a:solidFill>
              <a:latin typeface="Lucida Sans Unicode" pitchFamily="34" charset="0"/>
            </a:endParaRPr>
          </a:p>
        </p:txBody>
      </p:sp>
      <p:sp>
        <p:nvSpPr>
          <p:cNvPr id="9" name="Chevron 8"/>
          <p:cNvSpPr>
            <a:spLocks noChangeArrowheads="1"/>
          </p:cNvSpPr>
          <p:nvPr/>
        </p:nvSpPr>
        <p:spPr bwMode="auto">
          <a:xfrm>
            <a:off x="3449639" y="3005138"/>
            <a:ext cx="184150" cy="228600"/>
          </a:xfrm>
          <a:prstGeom prst="chevron">
            <a:avLst>
              <a:gd name="adj" fmla="val 50000"/>
            </a:avLst>
          </a:prstGeom>
          <a:gradFill rotWithShape="1">
            <a:gsLst>
              <a:gs pos="0">
                <a:srgbClr val="7FC4DD"/>
              </a:gs>
              <a:gs pos="28000">
                <a:srgbClr val="50B8DA"/>
              </a:gs>
              <a:gs pos="100000">
                <a:srgbClr val="1389A6"/>
              </a:gs>
            </a:gsLst>
            <a:lin ang="5400000"/>
          </a:gradFill>
          <a:ln w="3175" cap="rnd">
            <a:solidFill>
              <a:srgbClr val="1E768C"/>
            </a:solidFill>
            <a:miter lim="800000"/>
            <a:headEnd/>
            <a:tailEnd/>
          </a:ln>
          <a:effectLst>
            <a:outerShdw blurRad="50800" dist="25400" dir="5400000" rotWithShape="0">
              <a:srgbClr val="808080">
                <a:alpha val="45998"/>
              </a:srgbClr>
            </a:outerShdw>
          </a:effectLst>
        </p:spPr>
        <p:txBody>
          <a:bodyPr anchor="ct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solidFill>
                <a:srgbClr val="FFFFFF"/>
              </a:solidFill>
              <a:latin typeface="Lucida Sans Unicode" pitchFamily="34" charset="0"/>
            </a:endParaRPr>
          </a:p>
        </p:txBody>
      </p:sp>
      <p:sp>
        <p:nvSpPr>
          <p:cNvPr id="2" name="Title 1"/>
          <p:cNvSpPr>
            <a:spLocks noGrp="1"/>
          </p:cNvSpPr>
          <p:nvPr>
            <p:ph type="title"/>
          </p:nvPr>
        </p:nvSpPr>
        <p:spPr>
          <a:xfrm>
            <a:off x="722376" y="1059712"/>
            <a:ext cx="7772400" cy="1828800"/>
          </a:xfrm>
        </p:spPr>
        <p:txBody>
          <a:bodyPr anchor="b"/>
          <a:lstStyle>
            <a:lvl1pPr algn="r">
              <a:buNone/>
              <a:defRPr sz="3600" b="1" cap="none" baseline="0">
                <a:effectLst>
                  <a:outerShdw blurRad="31750" dist="254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3922713" y="2931712"/>
            <a:ext cx="4572000" cy="1454888"/>
          </a:xfrm>
        </p:spPr>
        <p:txBody>
          <a:bodyPr/>
          <a:lstStyle>
            <a:lvl1pPr marL="0" indent="0" algn="l">
              <a:buNone/>
              <a:defRPr sz="1725">
                <a:solidFill>
                  <a:schemeClr val="tx1"/>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a:r>
              <a:rPr lang="en-US"/>
              <a:t>Click to edit Master text styles</a:t>
            </a:r>
          </a:p>
        </p:txBody>
      </p:sp>
      <p:sp>
        <p:nvSpPr>
          <p:cNvPr id="10" name="Date Placeholder 3"/>
          <p:cNvSpPr>
            <a:spLocks noGrp="1"/>
          </p:cNvSpPr>
          <p:nvPr>
            <p:ph type="dt" sz="half" idx="10"/>
          </p:nvPr>
        </p:nvSpPr>
        <p:spPr/>
        <p:txBody>
          <a:bodyPr/>
          <a:lstStyle>
            <a:lvl1pPr>
              <a:defRPr/>
            </a:lvl1pPr>
          </a:lstStyle>
          <a:p>
            <a:fld id="{45D8AE43-7C61-42F8-AEF6-A23119399CDD}" type="datetime1">
              <a:rPr lang="en-US" smtClean="0"/>
              <a:t>7/19/2024</a:t>
            </a:fld>
            <a:endParaRPr lang="en-US"/>
          </a:p>
        </p:txBody>
      </p:sp>
      <p:sp>
        <p:nvSpPr>
          <p:cNvPr id="11" name="Footer Placeholder 4"/>
          <p:cNvSpPr>
            <a:spLocks noGrp="1"/>
          </p:cNvSpPr>
          <p:nvPr>
            <p:ph type="ftr" sz="quarter" idx="11"/>
          </p:nvPr>
        </p:nvSpPr>
        <p:spPr/>
        <p:txBody>
          <a:bodyPr/>
          <a:lstStyle>
            <a:lvl1pPr>
              <a:defRPr/>
            </a:lvl1pPr>
          </a:lstStyle>
          <a:p>
            <a:endParaRPr lang="en-US"/>
          </a:p>
        </p:txBody>
      </p:sp>
      <p:sp>
        <p:nvSpPr>
          <p:cNvPr id="12" name="Slide Number Placeholder 5"/>
          <p:cNvSpPr>
            <a:spLocks noGrp="1"/>
          </p:cNvSpPr>
          <p:nvPr>
            <p:ph type="sldNum" sz="quarter" idx="12"/>
          </p:nvPr>
        </p:nvSpPr>
        <p:spPr/>
        <p:txBody>
          <a:bodyPr/>
          <a:lstStyle>
            <a:lvl1pPr>
              <a:defRPr smtClean="0"/>
            </a:lvl1pPr>
          </a:lstStyle>
          <a:p>
            <a:fld id="{16CB1262-8D4B-46C9-8D34-1B62E9E94C5A}" type="slidenum">
              <a:rPr lang="en-US" smtClean="0"/>
              <a:t>‹#›</a:t>
            </a:fld>
            <a:endParaRPr lang="en-US"/>
          </a:p>
        </p:txBody>
      </p:sp>
    </p:spTree>
    <p:extLst>
      <p:ext uri="{BB962C8B-B14F-4D97-AF65-F5344CB8AC3E}">
        <p14:creationId xmlns:p14="http://schemas.microsoft.com/office/powerpoint/2010/main" val="84323861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715963" y="5002215"/>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latin typeface="Lucida Sans Unicode" pitchFamily="34" charset="0"/>
            </a:endParaRPr>
          </a:p>
        </p:txBody>
      </p:sp>
      <p:sp>
        <p:nvSpPr>
          <p:cNvPr id="6" name="Freeform 5"/>
          <p:cNvSpPr>
            <a:spLocks/>
          </p:cNvSpPr>
          <p:nvPr/>
        </p:nvSpPr>
        <p:spPr bwMode="auto">
          <a:xfrm>
            <a:off x="-53974"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latin typeface="Lucida Sans Unicode" pitchFamily="34" charset="0"/>
            </a:endParaRPr>
          </a:p>
        </p:txBody>
      </p:sp>
      <p:sp>
        <p:nvSpPr>
          <p:cNvPr id="7" name="Right Triangle 6"/>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endParaRPr lang="en-US" altLang="en-US" sz="1350">
              <a:solidFill>
                <a:srgbClr val="FFFFFF"/>
              </a:solidFill>
              <a:latin typeface="Lucida Sans Unicode" pitchFamily="34" charset="0"/>
            </a:endParaRPr>
          </a:p>
        </p:txBody>
      </p:sp>
      <p:cxnSp>
        <p:nvCxnSpPr>
          <p:cNvPr id="9" name="Straight Connector 8"/>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3" name="Content Placeholder 2"/>
          <p:cNvSpPr>
            <a:spLocks noGrp="1"/>
          </p:cNvSpPr>
          <p:nvPr>
            <p:ph sz="half" idx="1"/>
          </p:nvPr>
        </p:nvSpPr>
        <p:spPr>
          <a:xfrm>
            <a:off x="457200" y="1481330"/>
            <a:ext cx="4038600" cy="4525963"/>
          </a:xfrm>
        </p:spPr>
        <p:txBody>
          <a:bodyPr/>
          <a:lstStyle>
            <a:lvl1pPr>
              <a:defRPr sz="2100"/>
            </a:lvl1pPr>
            <a:lvl2pPr>
              <a:defRPr sz="1800"/>
            </a:lvl2pPr>
            <a:lvl3pPr>
              <a:defRPr sz="150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1330"/>
            <a:ext cx="4038600" cy="4525963"/>
          </a:xfrm>
        </p:spPr>
        <p:txBody>
          <a:bodyPr/>
          <a:lstStyle>
            <a:lvl1pPr>
              <a:defRPr sz="2100"/>
            </a:lvl1pPr>
            <a:lvl2pPr>
              <a:defRPr sz="1800"/>
            </a:lvl2pPr>
            <a:lvl3pPr>
              <a:defRPr sz="150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10" name="Date Placeholder 4"/>
          <p:cNvSpPr>
            <a:spLocks noGrp="1"/>
          </p:cNvSpPr>
          <p:nvPr>
            <p:ph type="dt" sz="half" idx="10"/>
          </p:nvPr>
        </p:nvSpPr>
        <p:spPr/>
        <p:txBody>
          <a:bodyPr/>
          <a:lstStyle>
            <a:lvl1pPr>
              <a:defRPr/>
            </a:lvl1pPr>
          </a:lstStyle>
          <a:p>
            <a:fld id="{85DDB1E5-4BC3-4338-ACC6-F6F21BC604A9}" type="datetime1">
              <a:rPr lang="en-US" smtClean="0"/>
              <a:t>7/19/2024</a:t>
            </a:fld>
            <a:endParaRPr lang="en-US"/>
          </a:p>
        </p:txBody>
      </p:sp>
      <p:sp>
        <p:nvSpPr>
          <p:cNvPr id="11" name="Footer Placeholder 5"/>
          <p:cNvSpPr>
            <a:spLocks noGrp="1"/>
          </p:cNvSpPr>
          <p:nvPr>
            <p:ph type="ftr" sz="quarter" idx="11"/>
          </p:nvPr>
        </p:nvSpPr>
        <p:spPr/>
        <p:txBody>
          <a:bodyPr/>
          <a:lstStyle>
            <a:lvl1pPr>
              <a:defRPr/>
            </a:lvl1pPr>
          </a:lstStyle>
          <a:p>
            <a:endParaRPr lang="en-US"/>
          </a:p>
        </p:txBody>
      </p:sp>
      <p:sp>
        <p:nvSpPr>
          <p:cNvPr id="12" name="Slide Number Placeholder 6"/>
          <p:cNvSpPr>
            <a:spLocks noGrp="1"/>
          </p:cNvSpPr>
          <p:nvPr>
            <p:ph type="sldNum" sz="quarter" idx="12"/>
          </p:nvPr>
        </p:nvSpPr>
        <p:spPr/>
        <p:txBody>
          <a:bodyPr/>
          <a:lstStyle>
            <a:lvl1pPr>
              <a:defRPr smtClean="0"/>
            </a:lvl1pPr>
          </a:lstStyle>
          <a:p>
            <a:fld id="{16CB1262-8D4B-46C9-8D34-1B62E9E94C5A}" type="slidenum">
              <a:rPr lang="en-US" smtClean="0"/>
              <a:t>‹#›</a:t>
            </a:fld>
            <a:endParaRPr lang="en-US"/>
          </a:p>
        </p:txBody>
      </p:sp>
    </p:spTree>
    <p:extLst>
      <p:ext uri="{BB962C8B-B14F-4D97-AF65-F5344CB8AC3E}">
        <p14:creationId xmlns:p14="http://schemas.microsoft.com/office/powerpoint/2010/main" val="492478197"/>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1800" b="0">
                <a:solidFill>
                  <a:schemeClr val="bg1"/>
                </a:solidFill>
              </a:defRPr>
            </a:lvl1pPr>
            <a:lvl2pPr>
              <a:buNone/>
              <a:defRPr sz="1500" b="1"/>
            </a:lvl2pPr>
            <a:lvl3pPr>
              <a:buNone/>
              <a:defRPr sz="1350" b="1"/>
            </a:lvl3pPr>
            <a:lvl4pPr>
              <a:buNone/>
              <a:defRPr sz="1200" b="1"/>
            </a:lvl4pPr>
            <a:lvl5pPr>
              <a:buNone/>
              <a:defRPr sz="1200" b="1"/>
            </a:lvl5pPr>
          </a:lstStyle>
          <a:p>
            <a:pPr lvl="0"/>
            <a:r>
              <a:rPr lang="en-US"/>
              <a:t>Click to edit Master text styles</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1800" b="0">
                <a:solidFill>
                  <a:schemeClr val="bg1"/>
                </a:solidFill>
              </a:defRPr>
            </a:lvl1pPr>
            <a:lvl2pPr>
              <a:buNone/>
              <a:defRPr sz="1500" b="1"/>
            </a:lvl2pPr>
            <a:lvl3pPr>
              <a:buNone/>
              <a:defRPr sz="1350" b="1"/>
            </a:lvl3pPr>
            <a:lvl4pPr>
              <a:buNone/>
              <a:defRPr sz="1200" b="1"/>
            </a:lvl4pPr>
            <a:lvl5pPr>
              <a:buNone/>
              <a:defRPr sz="1200" b="1"/>
            </a:lvl5pPr>
          </a:lstStyle>
          <a:p>
            <a:pPr lvl="0"/>
            <a:r>
              <a:rPr lang="en-US"/>
              <a:t>Click to edit Master text styles</a:t>
            </a:r>
          </a:p>
        </p:txBody>
      </p:sp>
      <p:sp>
        <p:nvSpPr>
          <p:cNvPr id="5" name="Content Placeholder 4"/>
          <p:cNvSpPr>
            <a:spLocks noGrp="1"/>
          </p:cNvSpPr>
          <p:nvPr>
            <p:ph sz="quarter" idx="2"/>
          </p:nvPr>
        </p:nvSpPr>
        <p:spPr>
          <a:xfrm>
            <a:off x="457200" y="1444296"/>
            <a:ext cx="4040188" cy="3941763"/>
          </a:xfrm>
          <a:ln>
            <a:noFill/>
            <a:prstDash val="sysDash"/>
            <a:miter lim="800000"/>
          </a:ln>
        </p:spPr>
        <p:txBody>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6" y="1444296"/>
            <a:ext cx="4041775" cy="3941763"/>
          </a:xfrm>
          <a:ln>
            <a:noFill/>
            <a:prstDash val="sysDash"/>
            <a:miter lim="800000"/>
          </a:ln>
        </p:spPr>
        <p:txBody>
          <a:bodyPr/>
          <a:lstStyle>
            <a:lvl1pPr>
              <a:spcBef>
                <a:spcPts val="0"/>
              </a:spcBef>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AEA4B7B1-1287-4208-9CDD-1F874761CB0D}" type="datetime1">
              <a:rPr lang="en-US" smtClean="0"/>
              <a:t>7/19/2024</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smtClean="0"/>
            </a:lvl1pPr>
          </a:lstStyle>
          <a:p>
            <a:fld id="{16CB1262-8D4B-46C9-8D34-1B62E9E94C5A}" type="slidenum">
              <a:rPr lang="en-US" smtClean="0"/>
              <a:t>‹#›</a:t>
            </a:fld>
            <a:endParaRPr lang="en-US"/>
          </a:p>
        </p:txBody>
      </p:sp>
    </p:spTree>
    <p:extLst>
      <p:ext uri="{BB962C8B-B14F-4D97-AF65-F5344CB8AC3E}">
        <p14:creationId xmlns:p14="http://schemas.microsoft.com/office/powerpoint/2010/main" val="901989385"/>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Freeform 2"/>
          <p:cNvSpPr>
            <a:spLocks/>
          </p:cNvSpPr>
          <p:nvPr/>
        </p:nvSpPr>
        <p:spPr bwMode="auto">
          <a:xfrm>
            <a:off x="715963" y="5002215"/>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latin typeface="Lucida Sans Unicode" pitchFamily="34" charset="0"/>
            </a:endParaRPr>
          </a:p>
        </p:txBody>
      </p:sp>
      <p:sp>
        <p:nvSpPr>
          <p:cNvPr id="4" name="Freeform 3"/>
          <p:cNvSpPr>
            <a:spLocks/>
          </p:cNvSpPr>
          <p:nvPr/>
        </p:nvSpPr>
        <p:spPr bwMode="auto">
          <a:xfrm>
            <a:off x="-53974"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defRPr/>
            </a:pPr>
            <a:endParaRPr lang="en-US" altLang="en-US" sz="1350">
              <a:latin typeface="Lucida Sans Unicode" pitchFamily="34" charset="0"/>
            </a:endParaRPr>
          </a:p>
        </p:txBody>
      </p:sp>
      <p:sp>
        <p:nvSpPr>
          <p:cNvPr id="5" name="Right Triangle 4"/>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endParaRPr lang="en-US" altLang="en-US" sz="1350">
              <a:solidFill>
                <a:srgbClr val="FFFFFF"/>
              </a:solidFill>
              <a:latin typeface="Lucida Sans Unicode" pitchFamily="34" charset="0"/>
            </a:endParaRPr>
          </a:p>
        </p:txBody>
      </p:sp>
      <p:cxnSp>
        <p:nvCxnSpPr>
          <p:cNvPr id="7" name="Straight Connector 6"/>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6" name="Title 5"/>
          <p:cNvSpPr>
            <a:spLocks noGrp="1"/>
          </p:cNvSpPr>
          <p:nvPr>
            <p:ph type="title"/>
          </p:nvPr>
        </p:nvSpPr>
        <p:spPr/>
        <p:txBody>
          <a:bodyPr rtlCol="0"/>
          <a:lstStyle/>
          <a:p>
            <a:r>
              <a:rPr lang="en-US"/>
              <a:t>Click to edit Master title style</a:t>
            </a:r>
          </a:p>
        </p:txBody>
      </p:sp>
      <p:sp>
        <p:nvSpPr>
          <p:cNvPr id="8" name="Date Placeholder 2"/>
          <p:cNvSpPr>
            <a:spLocks noGrp="1"/>
          </p:cNvSpPr>
          <p:nvPr>
            <p:ph type="dt" sz="half" idx="10"/>
          </p:nvPr>
        </p:nvSpPr>
        <p:spPr/>
        <p:txBody>
          <a:bodyPr/>
          <a:lstStyle>
            <a:lvl1pPr>
              <a:defRPr/>
            </a:lvl1pPr>
          </a:lstStyle>
          <a:p>
            <a:fld id="{24B6AEF5-9F00-4A62-95E8-DE183B9066F2}" type="datetime1">
              <a:rPr lang="en-US" smtClean="0"/>
              <a:t>7/19/2024</a:t>
            </a:fld>
            <a:endParaRPr lang="en-US"/>
          </a:p>
        </p:txBody>
      </p:sp>
      <p:sp>
        <p:nvSpPr>
          <p:cNvPr id="9" name="Footer Placeholder 3"/>
          <p:cNvSpPr>
            <a:spLocks noGrp="1"/>
          </p:cNvSpPr>
          <p:nvPr>
            <p:ph type="ftr" sz="quarter" idx="11"/>
          </p:nvPr>
        </p:nvSpPr>
        <p:spPr/>
        <p:txBody>
          <a:bodyPr/>
          <a:lstStyle>
            <a:lvl1pPr>
              <a:defRPr/>
            </a:lvl1pPr>
          </a:lstStyle>
          <a:p>
            <a:endParaRPr lang="en-US"/>
          </a:p>
        </p:txBody>
      </p:sp>
      <p:sp>
        <p:nvSpPr>
          <p:cNvPr id="10" name="Slide Number Placeholder 4"/>
          <p:cNvSpPr>
            <a:spLocks noGrp="1"/>
          </p:cNvSpPr>
          <p:nvPr>
            <p:ph type="sldNum" sz="quarter" idx="12"/>
          </p:nvPr>
        </p:nvSpPr>
        <p:spPr/>
        <p:txBody>
          <a:bodyPr/>
          <a:lstStyle>
            <a:lvl1pPr>
              <a:defRPr smtClean="0"/>
            </a:lvl1pPr>
          </a:lstStyle>
          <a:p>
            <a:fld id="{16CB1262-8D4B-46C9-8D34-1B62E9E94C5A}" type="slidenum">
              <a:rPr lang="en-US" smtClean="0"/>
              <a:t>‹#›</a:t>
            </a:fld>
            <a:endParaRPr lang="en-US"/>
          </a:p>
        </p:txBody>
      </p:sp>
    </p:spTree>
    <p:extLst>
      <p:ext uri="{BB962C8B-B14F-4D97-AF65-F5344CB8AC3E}">
        <p14:creationId xmlns:p14="http://schemas.microsoft.com/office/powerpoint/2010/main" val="2256419321"/>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fld id="{ABEA78D5-8AE3-446F-B53F-778C0F8BF158}" type="datetime1">
              <a:rPr lang="en-US" smtClean="0"/>
              <a:t>7/19/2024</a:t>
            </a:fld>
            <a:endParaRPr lang="en-US"/>
          </a:p>
        </p:txBody>
      </p:sp>
      <p:sp>
        <p:nvSpPr>
          <p:cNvPr id="3" name="Footer Placeholder 21"/>
          <p:cNvSpPr>
            <a:spLocks noGrp="1"/>
          </p:cNvSpPr>
          <p:nvPr>
            <p:ph type="ftr" sz="quarter" idx="11"/>
          </p:nvPr>
        </p:nvSpPr>
        <p:spPr/>
        <p:txBody>
          <a:bodyPr/>
          <a:lstStyle>
            <a:lvl1pPr>
              <a:defRPr/>
            </a:lvl1pPr>
          </a:lstStyle>
          <a:p>
            <a:endParaRPr lang="en-US"/>
          </a:p>
        </p:txBody>
      </p:sp>
      <p:sp>
        <p:nvSpPr>
          <p:cNvPr id="4" name="Slide Number Placeholder 17"/>
          <p:cNvSpPr>
            <a:spLocks noGrp="1"/>
          </p:cNvSpPr>
          <p:nvPr>
            <p:ph type="sldNum" sz="quarter" idx="12"/>
          </p:nvPr>
        </p:nvSpPr>
        <p:spPr/>
        <p:txBody>
          <a:bodyPr/>
          <a:lstStyle>
            <a:lvl1pPr>
              <a:defRPr/>
            </a:lvl1pPr>
          </a:lstStyle>
          <a:p>
            <a:fld id="{16CB1262-8D4B-46C9-8D34-1B62E9E94C5A}" type="slidenum">
              <a:rPr lang="en-US" smtClean="0"/>
              <a:t>‹#›</a:t>
            </a:fld>
            <a:endParaRPr lang="en-US"/>
          </a:p>
        </p:txBody>
      </p:sp>
    </p:spTree>
    <p:extLst>
      <p:ext uri="{BB962C8B-B14F-4D97-AF65-F5344CB8AC3E}">
        <p14:creationId xmlns:p14="http://schemas.microsoft.com/office/powerpoint/2010/main" val="91912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1875" b="0">
                <a:solidFill>
                  <a:schemeClr val="accent1"/>
                </a:solidFill>
                <a:effectLst/>
              </a:defRPr>
            </a:lvl1pPr>
          </a:lstStyle>
          <a:p>
            <a:r>
              <a:rPr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200"/>
            </a:lvl1pPr>
            <a:lvl2pPr>
              <a:buNone/>
              <a:defRPr sz="900"/>
            </a:lvl2pPr>
            <a:lvl3pPr>
              <a:buNone/>
              <a:defRPr sz="750"/>
            </a:lvl3pPr>
            <a:lvl4pPr>
              <a:buNone/>
              <a:defRPr sz="675"/>
            </a:lvl4pPr>
            <a:lvl5pPr>
              <a:buNone/>
              <a:defRPr sz="675"/>
            </a:lvl5pPr>
          </a:lstStyle>
          <a:p>
            <a:pPr lvl="0"/>
            <a:r>
              <a:rPr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2400"/>
            </a:lvl1pPr>
            <a:lvl2pPr>
              <a:defRPr sz="2100"/>
            </a:lvl2pPr>
            <a:lvl3pPr>
              <a:defRPr sz="1800"/>
            </a:lvl3pPr>
            <a:lvl4pPr>
              <a:defRPr sz="1500"/>
            </a:lvl4pPr>
            <a:lvl5pPr>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0595642F-2797-45C6-866A-662784C905DF}" type="datetime1">
              <a:rPr lang="en-US" smtClean="0"/>
              <a:t>7/19/2024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16CB1262-8D4B-46C9-8D34-1B62E9E94C5A}" type="slidenum">
              <a:rPr lang="en-US" smtClean="0"/>
              <a:t>‹#›</a:t>
            </a:fld>
            <a:endParaRPr lang="en-US"/>
          </a:p>
        </p:txBody>
      </p:sp>
    </p:spTree>
    <p:extLst>
      <p:ext uri="{BB962C8B-B14F-4D97-AF65-F5344CB8AC3E}">
        <p14:creationId xmlns:p14="http://schemas.microsoft.com/office/powerpoint/2010/main" val="56207236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4.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3.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4" descr="foote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23" descr="foote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5410200"/>
            <a:ext cx="9144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Placeholder 8"/>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rmAutofit/>
            <a:sp3d prstMaterial="softEdge">
              <a:bevelT w="25400" h="25400"/>
            </a:sp3d>
          </a:bodyPr>
          <a:lstStyle/>
          <a:p>
            <a:pPr lvl="0"/>
            <a:r>
              <a:rPr lang="en-US" altLang="en-US" dirty="0"/>
              <a:t>Click to edit Master title style</a:t>
            </a:r>
          </a:p>
        </p:txBody>
      </p:sp>
      <p:sp>
        <p:nvSpPr>
          <p:cNvPr id="1029"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 name="Date Placeholder 9"/>
          <p:cNvSpPr>
            <a:spLocks noGrp="1"/>
          </p:cNvSpPr>
          <p:nvPr>
            <p:ph type="dt" sz="half" idx="2"/>
          </p:nvPr>
        </p:nvSpPr>
        <p:spPr>
          <a:xfrm>
            <a:off x="6727825" y="6408740"/>
            <a:ext cx="1919288" cy="365125"/>
          </a:xfrm>
          <a:prstGeom prst="rect">
            <a:avLst/>
          </a:prstGeom>
        </p:spPr>
        <p:txBody>
          <a:bodyPr vert="horz" wrap="square" lIns="91440" tIns="45720" rIns="91440" bIns="45720" numCol="1" anchor="b" anchorCtr="0" compatLnSpc="1">
            <a:prstTxWarp prst="textNoShape">
              <a:avLst/>
            </a:prstTxWarp>
          </a:bodyPr>
          <a:lstStyle>
            <a:lvl1pPr eaLnBrk="1" hangingPunct="1">
              <a:defRPr sz="750">
                <a:latin typeface="Lucida Sans Unicode" pitchFamily="34" charset="0"/>
                <a:ea typeface="ＭＳ Ｐゴシック" pitchFamily="-112" charset="-128"/>
              </a:defRPr>
            </a:lvl1pPr>
          </a:lstStyle>
          <a:p>
            <a:fld id="{768C5226-BC98-4DF8-BC29-D589D97B9614}" type="datetime1">
              <a:rPr lang="en-US" smtClean="0"/>
              <a:t>7/19/2024</a:t>
            </a:fld>
            <a:endParaRPr lang="en-US"/>
          </a:p>
        </p:txBody>
      </p:sp>
      <p:sp>
        <p:nvSpPr>
          <p:cNvPr id="22" name="Footer Placeholder 21"/>
          <p:cNvSpPr>
            <a:spLocks noGrp="1"/>
          </p:cNvSpPr>
          <p:nvPr>
            <p:ph type="ftr" sz="quarter" idx="3"/>
          </p:nvPr>
        </p:nvSpPr>
        <p:spPr>
          <a:xfrm>
            <a:off x="4379913" y="6408740"/>
            <a:ext cx="2351087"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750">
                <a:latin typeface="Lucida Sans Unicode" pitchFamily="34" charset="0"/>
                <a:ea typeface="ＭＳ Ｐゴシック" pitchFamily="-112" charset="-128"/>
              </a:defRPr>
            </a:lvl1pPr>
          </a:lstStyle>
          <a:p>
            <a:endParaRPr lang="en-US"/>
          </a:p>
        </p:txBody>
      </p:sp>
      <p:sp>
        <p:nvSpPr>
          <p:cNvPr id="18" name="Slide Number Placeholder 17"/>
          <p:cNvSpPr>
            <a:spLocks noGrp="1"/>
          </p:cNvSpPr>
          <p:nvPr>
            <p:ph type="sldNum" sz="quarter" idx="4"/>
          </p:nvPr>
        </p:nvSpPr>
        <p:spPr>
          <a:xfrm>
            <a:off x="8647113" y="6408740"/>
            <a:ext cx="366712"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750" smtClean="0">
                <a:latin typeface="Lucida Sans Unicode" panose="020B0602030504020204" pitchFamily="34" charset="0"/>
              </a:defRPr>
            </a:lvl1pPr>
          </a:lstStyle>
          <a:p>
            <a:fld id="{16CB1262-8D4B-46C9-8D34-1B62E9E94C5A}" type="slidenum">
              <a:rPr lang="en-US" smtClean="0"/>
              <a:t>‹#›</a:t>
            </a:fld>
            <a:endParaRPr lang="en-US"/>
          </a:p>
        </p:txBody>
      </p:sp>
      <p:pic>
        <p:nvPicPr>
          <p:cNvPr id="1033" name="Picture 16" descr="PPT_logo"/>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736681" y="5486401"/>
            <a:ext cx="1359695" cy="1724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5268166"/>
      </p:ext>
    </p:extLst>
  </p:cSld>
  <p:clrMap bg1="lt1" tx1="dk1" bg2="lt2" tx2="dk2" accent1="accent1" accent2="accent2" accent3="accent3" accent4="accent4" accent5="accent5" accent6="accent6" hlink="hlink" folHlink="folHlink"/>
  <p:sldLayoutIdLst>
    <p:sldLayoutId id="2147484207" r:id="rId1"/>
    <p:sldLayoutId id="2147484208" r:id="rId2"/>
    <p:sldLayoutId id="2147484209" r:id="rId3"/>
    <p:sldLayoutId id="2147484210" r:id="rId4"/>
    <p:sldLayoutId id="2147484211" r:id="rId5"/>
    <p:sldLayoutId id="2147484212" r:id="rId6"/>
    <p:sldLayoutId id="2147484213" r:id="rId7"/>
    <p:sldLayoutId id="2147484214" r:id="rId8"/>
    <p:sldLayoutId id="2147484215" r:id="rId9"/>
    <p:sldLayoutId id="2147484216" r:id="rId10"/>
    <p:sldLayoutId id="2147484217" r:id="rId11"/>
    <p:sldLayoutId id="2147484218" r:id="rId12"/>
  </p:sldLayoutIdLst>
  <p:hf hdr="0" ftr="0" dt="0"/>
  <p:txStyles>
    <p:titleStyle>
      <a:lvl1pPr algn="l" rtl="0" eaLnBrk="1" fontAlgn="base" hangingPunct="1">
        <a:spcBef>
          <a:spcPct val="0"/>
        </a:spcBef>
        <a:spcAft>
          <a:spcPct val="0"/>
        </a:spcAft>
        <a:defRPr sz="3075" b="1" kern="1200">
          <a:solidFill>
            <a:schemeClr val="tx2"/>
          </a:solidFill>
          <a:effectLst>
            <a:outerShdw blurRad="31750" dist="25400" dir="5400000" algn="tl" rotWithShape="0">
              <a:srgbClr val="000000">
                <a:alpha val="25000"/>
              </a:srgbClr>
            </a:outerShdw>
          </a:effectLst>
          <a:latin typeface="+mn-lt"/>
          <a:ea typeface="ＭＳ Ｐゴシック" pitchFamily="-111" charset="-128"/>
          <a:cs typeface="ＭＳ Ｐゴシック" pitchFamily="-111" charset="-128"/>
        </a:defRPr>
      </a:lvl1pPr>
      <a:lvl2pPr algn="l" rtl="0" eaLnBrk="1" fontAlgn="base" hangingPunct="1">
        <a:spcBef>
          <a:spcPct val="0"/>
        </a:spcBef>
        <a:spcAft>
          <a:spcPct val="0"/>
        </a:spcAft>
        <a:defRPr sz="3075" b="1">
          <a:solidFill>
            <a:schemeClr val="tx2"/>
          </a:solidFill>
          <a:latin typeface="Arial" charset="0"/>
          <a:ea typeface="ＭＳ Ｐゴシック" pitchFamily="-111" charset="-128"/>
          <a:cs typeface="ＭＳ Ｐゴシック" pitchFamily="-111" charset="-128"/>
        </a:defRPr>
      </a:lvl2pPr>
      <a:lvl3pPr algn="l" rtl="0" eaLnBrk="1" fontAlgn="base" hangingPunct="1">
        <a:spcBef>
          <a:spcPct val="0"/>
        </a:spcBef>
        <a:spcAft>
          <a:spcPct val="0"/>
        </a:spcAft>
        <a:defRPr sz="3075" b="1">
          <a:solidFill>
            <a:schemeClr val="tx2"/>
          </a:solidFill>
          <a:latin typeface="Arial" charset="0"/>
          <a:ea typeface="ＭＳ Ｐゴシック" pitchFamily="-111" charset="-128"/>
          <a:cs typeface="ＭＳ Ｐゴシック" pitchFamily="-111" charset="-128"/>
        </a:defRPr>
      </a:lvl3pPr>
      <a:lvl4pPr algn="l" rtl="0" eaLnBrk="1" fontAlgn="base" hangingPunct="1">
        <a:spcBef>
          <a:spcPct val="0"/>
        </a:spcBef>
        <a:spcAft>
          <a:spcPct val="0"/>
        </a:spcAft>
        <a:defRPr sz="3075" b="1">
          <a:solidFill>
            <a:schemeClr val="tx2"/>
          </a:solidFill>
          <a:latin typeface="Arial" charset="0"/>
          <a:ea typeface="ＭＳ Ｐゴシック" pitchFamily="-111" charset="-128"/>
          <a:cs typeface="ＭＳ Ｐゴシック" pitchFamily="-111" charset="-128"/>
        </a:defRPr>
      </a:lvl4pPr>
      <a:lvl5pPr algn="l" rtl="0" eaLnBrk="1" fontAlgn="base" hangingPunct="1">
        <a:spcBef>
          <a:spcPct val="0"/>
        </a:spcBef>
        <a:spcAft>
          <a:spcPct val="0"/>
        </a:spcAft>
        <a:defRPr sz="3075" b="1">
          <a:solidFill>
            <a:schemeClr val="tx2"/>
          </a:solidFill>
          <a:latin typeface="Arial" charset="0"/>
          <a:ea typeface="ＭＳ Ｐゴシック" pitchFamily="-111" charset="-128"/>
          <a:cs typeface="ＭＳ Ｐゴシック" pitchFamily="-111" charset="-128"/>
        </a:defRPr>
      </a:lvl5pPr>
      <a:lvl6pPr marL="342900" algn="l" rtl="0" eaLnBrk="1" fontAlgn="base" hangingPunct="1">
        <a:spcBef>
          <a:spcPct val="0"/>
        </a:spcBef>
        <a:spcAft>
          <a:spcPct val="0"/>
        </a:spcAft>
        <a:defRPr sz="3075" b="1">
          <a:solidFill>
            <a:schemeClr val="tx2"/>
          </a:solidFill>
          <a:latin typeface="Lucida Sans Unicode" pitchFamily="-111" charset="-52"/>
          <a:ea typeface="ＭＳ Ｐゴシック" pitchFamily="-111" charset="-128"/>
          <a:cs typeface="ＭＳ Ｐゴシック" pitchFamily="-111" charset="-128"/>
        </a:defRPr>
      </a:lvl6pPr>
      <a:lvl7pPr marL="685800" algn="l" rtl="0" eaLnBrk="1" fontAlgn="base" hangingPunct="1">
        <a:spcBef>
          <a:spcPct val="0"/>
        </a:spcBef>
        <a:spcAft>
          <a:spcPct val="0"/>
        </a:spcAft>
        <a:defRPr sz="3075" b="1">
          <a:solidFill>
            <a:schemeClr val="tx2"/>
          </a:solidFill>
          <a:latin typeface="Lucida Sans Unicode" pitchFamily="-111" charset="-52"/>
          <a:ea typeface="ＭＳ Ｐゴシック" pitchFamily="-111" charset="-128"/>
          <a:cs typeface="ＭＳ Ｐゴシック" pitchFamily="-111" charset="-128"/>
        </a:defRPr>
      </a:lvl7pPr>
      <a:lvl8pPr marL="1028700" algn="l" rtl="0" eaLnBrk="1" fontAlgn="base" hangingPunct="1">
        <a:spcBef>
          <a:spcPct val="0"/>
        </a:spcBef>
        <a:spcAft>
          <a:spcPct val="0"/>
        </a:spcAft>
        <a:defRPr sz="3075" b="1">
          <a:solidFill>
            <a:schemeClr val="tx2"/>
          </a:solidFill>
          <a:latin typeface="Lucida Sans Unicode" pitchFamily="-111" charset="-52"/>
          <a:ea typeface="ＭＳ Ｐゴシック" pitchFamily="-111" charset="-128"/>
          <a:cs typeface="ＭＳ Ｐゴシック" pitchFamily="-111" charset="-128"/>
        </a:defRPr>
      </a:lvl8pPr>
      <a:lvl9pPr marL="1371600" algn="l" rtl="0" eaLnBrk="1" fontAlgn="base" hangingPunct="1">
        <a:spcBef>
          <a:spcPct val="0"/>
        </a:spcBef>
        <a:spcAft>
          <a:spcPct val="0"/>
        </a:spcAft>
        <a:defRPr sz="3075" b="1">
          <a:solidFill>
            <a:schemeClr val="tx2"/>
          </a:solidFill>
          <a:latin typeface="Lucida Sans Unicode" pitchFamily="-111" charset="-52"/>
          <a:ea typeface="ＭＳ Ｐゴシック" pitchFamily="-111" charset="-128"/>
          <a:cs typeface="ＭＳ Ｐゴシック" pitchFamily="-111" charset="-128"/>
        </a:defRPr>
      </a:lvl9pPr>
    </p:titleStyle>
    <p:bodyStyle>
      <a:lvl1pPr marL="273844" indent="-191691" algn="l" rtl="0" eaLnBrk="1" fontAlgn="base" hangingPunct="1">
        <a:spcBef>
          <a:spcPts val="300"/>
        </a:spcBef>
        <a:spcAft>
          <a:spcPct val="0"/>
        </a:spcAft>
        <a:buClr>
          <a:schemeClr val="accent1"/>
        </a:buClr>
        <a:buSzPct val="68000"/>
        <a:buFont typeface="Wingdings 3" panose="05040102010807070707" pitchFamily="18" charset="2"/>
        <a:buChar char=""/>
        <a:defRPr sz="2025" kern="1200">
          <a:solidFill>
            <a:schemeClr val="tx1"/>
          </a:solidFill>
          <a:latin typeface="+mn-lt"/>
          <a:ea typeface="ＭＳ Ｐゴシック" pitchFamily="-111" charset="-128"/>
          <a:cs typeface="ＭＳ Ｐゴシック" pitchFamily="-111" charset="-128"/>
        </a:defRPr>
      </a:lvl1pPr>
      <a:lvl2pPr marL="465535" indent="-171450" algn="l" rtl="0" eaLnBrk="1" fontAlgn="base" hangingPunct="1">
        <a:spcBef>
          <a:spcPts val="244"/>
        </a:spcBef>
        <a:spcAft>
          <a:spcPct val="0"/>
        </a:spcAft>
        <a:buClr>
          <a:schemeClr val="accent1"/>
        </a:buClr>
        <a:buFont typeface="Verdana" panose="020B0604030504040204" pitchFamily="34" charset="0"/>
        <a:buChar char="◦"/>
        <a:defRPr sz="1725" kern="1200">
          <a:solidFill>
            <a:schemeClr val="tx1"/>
          </a:solidFill>
          <a:latin typeface="+mn-lt"/>
          <a:ea typeface="ＭＳ Ｐゴシック" pitchFamily="-111" charset="-128"/>
          <a:cs typeface="+mn-cs"/>
        </a:defRPr>
      </a:lvl2pPr>
      <a:lvl3pPr marL="644129" indent="-171450" algn="l" rtl="0" eaLnBrk="1" fontAlgn="base" hangingPunct="1">
        <a:spcBef>
          <a:spcPts val="263"/>
        </a:spcBef>
        <a:spcAft>
          <a:spcPct val="0"/>
        </a:spcAft>
        <a:buClr>
          <a:schemeClr val="accent2"/>
        </a:buClr>
        <a:buSzPct val="100000"/>
        <a:buFont typeface="Wingdings 2" panose="05020102010507070707" pitchFamily="18" charset="2"/>
        <a:buChar char=""/>
        <a:defRPr sz="1575" kern="1200">
          <a:solidFill>
            <a:schemeClr val="tx1"/>
          </a:solidFill>
          <a:latin typeface="+mn-lt"/>
          <a:ea typeface="ＭＳ Ｐゴシック" pitchFamily="-111" charset="-128"/>
          <a:cs typeface="+mn-cs"/>
        </a:defRPr>
      </a:lvl3pPr>
      <a:lvl4pPr marL="857250" indent="-171450" algn="l" rtl="0" eaLnBrk="1" fontAlgn="base" hangingPunct="1">
        <a:spcBef>
          <a:spcPts val="263"/>
        </a:spcBef>
        <a:spcAft>
          <a:spcPct val="0"/>
        </a:spcAft>
        <a:buClr>
          <a:schemeClr val="accent2"/>
        </a:buClr>
        <a:buFont typeface="Wingdings 2" panose="05020102010507070707" pitchFamily="18" charset="2"/>
        <a:buChar char=""/>
        <a:defRPr sz="1425" kern="1200">
          <a:solidFill>
            <a:schemeClr val="tx1"/>
          </a:solidFill>
          <a:latin typeface="+mn-lt"/>
          <a:ea typeface="ＭＳ Ｐゴシック" pitchFamily="-111" charset="-128"/>
          <a:cs typeface="+mn-cs"/>
        </a:defRPr>
      </a:lvl4pPr>
      <a:lvl5pPr marL="1028700" indent="-171450" algn="l" rtl="0" eaLnBrk="1" fontAlgn="base" hangingPunct="1">
        <a:spcBef>
          <a:spcPts val="263"/>
        </a:spcBef>
        <a:spcAft>
          <a:spcPct val="0"/>
        </a:spcAft>
        <a:buClr>
          <a:schemeClr val="accent2"/>
        </a:buClr>
        <a:buFont typeface="Wingdings 2" panose="05020102010507070707" pitchFamily="18" charset="2"/>
        <a:buChar char=""/>
        <a:defRPr kern="1200">
          <a:solidFill>
            <a:schemeClr val="tx1"/>
          </a:solidFill>
          <a:latin typeface="+mn-lt"/>
          <a:ea typeface="ＭＳ Ｐゴシック" pitchFamily="-111" charset="-128"/>
          <a:cs typeface="+mn-cs"/>
        </a:defRPr>
      </a:lvl5pPr>
      <a:lvl6pPr marL="1200150" indent="-171450" algn="l" rtl="0" eaLnBrk="1" latinLnBrk="0" hangingPunct="1">
        <a:spcBef>
          <a:spcPts val="263"/>
        </a:spcBef>
        <a:buClr>
          <a:schemeClr val="accent3"/>
        </a:buClr>
        <a:buFont typeface="Wingdings 2"/>
        <a:buChar char=""/>
        <a:defRPr kumimoji="0" sz="1350" kern="1200">
          <a:solidFill>
            <a:schemeClr val="tx1"/>
          </a:solidFill>
          <a:latin typeface="+mn-lt"/>
          <a:ea typeface="+mn-ea"/>
          <a:cs typeface="+mn-cs"/>
        </a:defRPr>
      </a:lvl6pPr>
      <a:lvl7pPr marL="1371600" indent="-171450" algn="l" rtl="0" eaLnBrk="1" latinLnBrk="0" hangingPunct="1">
        <a:spcBef>
          <a:spcPts val="263"/>
        </a:spcBef>
        <a:buClr>
          <a:schemeClr val="accent3"/>
        </a:buClr>
        <a:buFont typeface="Wingdings 2"/>
        <a:buChar char=""/>
        <a:defRPr kumimoji="0" sz="1200" kern="1200">
          <a:solidFill>
            <a:schemeClr val="tx1"/>
          </a:solidFill>
          <a:latin typeface="+mn-lt"/>
          <a:ea typeface="+mn-ea"/>
          <a:cs typeface="+mn-cs"/>
        </a:defRPr>
      </a:lvl7pPr>
      <a:lvl8pPr marL="1543050" indent="-171450" algn="l" rtl="0" eaLnBrk="1" latinLnBrk="0" hangingPunct="1">
        <a:spcBef>
          <a:spcPts val="263"/>
        </a:spcBef>
        <a:buClr>
          <a:schemeClr val="accent3"/>
        </a:buClr>
        <a:buFont typeface="Wingdings 2"/>
        <a:buChar char=""/>
        <a:defRPr kumimoji="0" sz="1200" kern="1200">
          <a:solidFill>
            <a:schemeClr val="tx1"/>
          </a:solidFill>
          <a:latin typeface="+mn-lt"/>
          <a:ea typeface="+mn-ea"/>
          <a:cs typeface="+mn-cs"/>
        </a:defRPr>
      </a:lvl8pPr>
      <a:lvl9pPr marL="1714500" indent="-171450" algn="l" rtl="0" eaLnBrk="1" latinLnBrk="0" hangingPunct="1">
        <a:spcBef>
          <a:spcPts val="263"/>
        </a:spcBef>
        <a:buClr>
          <a:schemeClr val="accent3"/>
        </a:buClr>
        <a:buFont typeface="Wingdings 2"/>
        <a:buChar char=""/>
        <a:defRPr kumimoji="0" sz="12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4" descr="foote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23" descr="foote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5410200"/>
            <a:ext cx="9144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Placeholder 8"/>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rmAutofit/>
            <a:sp3d prstMaterial="softEdge">
              <a:bevelT w="25400" h="25400"/>
            </a:sp3d>
          </a:bodyPr>
          <a:lstStyle/>
          <a:p>
            <a:pPr lvl="0"/>
            <a:r>
              <a:rPr lang="en-US" altLang="en-US" dirty="0"/>
              <a:t>Click to edit Master title style</a:t>
            </a:r>
          </a:p>
        </p:txBody>
      </p:sp>
      <p:sp>
        <p:nvSpPr>
          <p:cNvPr id="1029"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 name="Date Placeholder 9"/>
          <p:cNvSpPr>
            <a:spLocks noGrp="1"/>
          </p:cNvSpPr>
          <p:nvPr>
            <p:ph type="dt" sz="half" idx="2"/>
          </p:nvPr>
        </p:nvSpPr>
        <p:spPr>
          <a:xfrm>
            <a:off x="6727825" y="6408740"/>
            <a:ext cx="1919288" cy="365125"/>
          </a:xfrm>
          <a:prstGeom prst="rect">
            <a:avLst/>
          </a:prstGeom>
        </p:spPr>
        <p:txBody>
          <a:bodyPr vert="horz" wrap="square" lIns="91440" tIns="45720" rIns="91440" bIns="45720" numCol="1" anchor="b" anchorCtr="0" compatLnSpc="1">
            <a:prstTxWarp prst="textNoShape">
              <a:avLst/>
            </a:prstTxWarp>
          </a:bodyPr>
          <a:lstStyle>
            <a:lvl1pPr eaLnBrk="1" hangingPunct="1">
              <a:defRPr sz="750">
                <a:latin typeface="Lucida Sans Unicode" pitchFamily="34" charset="0"/>
                <a:ea typeface="ＭＳ Ｐゴシック" pitchFamily="-112" charset="-128"/>
              </a:defRPr>
            </a:lvl1pPr>
          </a:lstStyle>
          <a:p>
            <a:fld id="{41645CD0-69B8-4146-83D3-94C907333373}" type="datetime1">
              <a:rPr lang="en-US" smtClean="0"/>
              <a:t>7/19/2024</a:t>
            </a:fld>
            <a:endParaRPr lang="en-US"/>
          </a:p>
        </p:txBody>
      </p:sp>
      <p:sp>
        <p:nvSpPr>
          <p:cNvPr id="22" name="Footer Placeholder 21"/>
          <p:cNvSpPr>
            <a:spLocks noGrp="1"/>
          </p:cNvSpPr>
          <p:nvPr>
            <p:ph type="ftr" sz="quarter" idx="3"/>
          </p:nvPr>
        </p:nvSpPr>
        <p:spPr>
          <a:xfrm>
            <a:off x="4379913" y="6408740"/>
            <a:ext cx="2351087"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750">
                <a:latin typeface="Lucida Sans Unicode" pitchFamily="34" charset="0"/>
                <a:ea typeface="ＭＳ Ｐゴシック" pitchFamily="-112" charset="-128"/>
              </a:defRPr>
            </a:lvl1pPr>
          </a:lstStyle>
          <a:p>
            <a:endParaRPr lang="en-US"/>
          </a:p>
        </p:txBody>
      </p:sp>
      <p:sp>
        <p:nvSpPr>
          <p:cNvPr id="18" name="Slide Number Placeholder 17"/>
          <p:cNvSpPr>
            <a:spLocks noGrp="1"/>
          </p:cNvSpPr>
          <p:nvPr>
            <p:ph type="sldNum" sz="quarter" idx="4"/>
          </p:nvPr>
        </p:nvSpPr>
        <p:spPr>
          <a:xfrm>
            <a:off x="8647113" y="6408740"/>
            <a:ext cx="366712"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750" smtClean="0">
                <a:latin typeface="Lucida Sans Unicode" panose="020B0602030504020204" pitchFamily="34" charset="0"/>
              </a:defRPr>
            </a:lvl1pPr>
          </a:lstStyle>
          <a:p>
            <a:fld id="{EEA4C1B7-A29F-483D-A82E-CC1AE1ED0D64}" type="slidenum">
              <a:rPr lang="en-US" smtClean="0"/>
              <a:t>‹#›</a:t>
            </a:fld>
            <a:endParaRPr lang="en-US"/>
          </a:p>
        </p:txBody>
      </p:sp>
      <p:pic>
        <p:nvPicPr>
          <p:cNvPr id="1033" name="Picture 16" descr="PPT_logo"/>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736681" y="5486401"/>
            <a:ext cx="1359695" cy="1724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0188184"/>
      </p:ext>
    </p:extLst>
  </p:cSld>
  <p:clrMap bg1="lt1" tx1="dk1" bg2="lt2" tx2="dk2" accent1="accent1" accent2="accent2" accent3="accent3" accent4="accent4" accent5="accent5" accent6="accent6" hlink="hlink" folHlink="folHlink"/>
  <p:sldLayoutIdLst>
    <p:sldLayoutId id="2147484221" r:id="rId1"/>
    <p:sldLayoutId id="2147484222" r:id="rId2"/>
    <p:sldLayoutId id="2147484223" r:id="rId3"/>
    <p:sldLayoutId id="2147484224" r:id="rId4"/>
    <p:sldLayoutId id="2147484225" r:id="rId5"/>
    <p:sldLayoutId id="2147484226" r:id="rId6"/>
    <p:sldLayoutId id="2147484227" r:id="rId7"/>
    <p:sldLayoutId id="2147484228" r:id="rId8"/>
    <p:sldLayoutId id="2147484229" r:id="rId9"/>
    <p:sldLayoutId id="2147484230" r:id="rId10"/>
    <p:sldLayoutId id="2147484231" r:id="rId11"/>
    <p:sldLayoutId id="2147484232" r:id="rId12"/>
  </p:sldLayoutIdLst>
  <p:hf hdr="0" ftr="0" dt="0"/>
  <p:txStyles>
    <p:titleStyle>
      <a:lvl1pPr algn="l" rtl="0" eaLnBrk="1" fontAlgn="base" hangingPunct="1">
        <a:spcBef>
          <a:spcPct val="0"/>
        </a:spcBef>
        <a:spcAft>
          <a:spcPct val="0"/>
        </a:spcAft>
        <a:defRPr sz="3075" b="1" kern="1200">
          <a:solidFill>
            <a:schemeClr val="tx2"/>
          </a:solidFill>
          <a:effectLst>
            <a:outerShdw blurRad="31750" dist="25400" dir="5400000" algn="tl" rotWithShape="0">
              <a:srgbClr val="000000">
                <a:alpha val="25000"/>
              </a:srgbClr>
            </a:outerShdw>
          </a:effectLst>
          <a:latin typeface="+mn-lt"/>
          <a:ea typeface="ＭＳ Ｐゴシック" pitchFamily="-111" charset="-128"/>
          <a:cs typeface="ＭＳ Ｐゴシック" pitchFamily="-111" charset="-128"/>
        </a:defRPr>
      </a:lvl1pPr>
      <a:lvl2pPr algn="l" rtl="0" eaLnBrk="1" fontAlgn="base" hangingPunct="1">
        <a:spcBef>
          <a:spcPct val="0"/>
        </a:spcBef>
        <a:spcAft>
          <a:spcPct val="0"/>
        </a:spcAft>
        <a:defRPr sz="3075" b="1">
          <a:solidFill>
            <a:schemeClr val="tx2"/>
          </a:solidFill>
          <a:latin typeface="Arial" charset="0"/>
          <a:ea typeface="ＭＳ Ｐゴシック" pitchFamily="-111" charset="-128"/>
          <a:cs typeface="ＭＳ Ｐゴシック" pitchFamily="-111" charset="-128"/>
        </a:defRPr>
      </a:lvl2pPr>
      <a:lvl3pPr algn="l" rtl="0" eaLnBrk="1" fontAlgn="base" hangingPunct="1">
        <a:spcBef>
          <a:spcPct val="0"/>
        </a:spcBef>
        <a:spcAft>
          <a:spcPct val="0"/>
        </a:spcAft>
        <a:defRPr sz="3075" b="1">
          <a:solidFill>
            <a:schemeClr val="tx2"/>
          </a:solidFill>
          <a:latin typeface="Arial" charset="0"/>
          <a:ea typeface="ＭＳ Ｐゴシック" pitchFamily="-111" charset="-128"/>
          <a:cs typeface="ＭＳ Ｐゴシック" pitchFamily="-111" charset="-128"/>
        </a:defRPr>
      </a:lvl3pPr>
      <a:lvl4pPr algn="l" rtl="0" eaLnBrk="1" fontAlgn="base" hangingPunct="1">
        <a:spcBef>
          <a:spcPct val="0"/>
        </a:spcBef>
        <a:spcAft>
          <a:spcPct val="0"/>
        </a:spcAft>
        <a:defRPr sz="3075" b="1">
          <a:solidFill>
            <a:schemeClr val="tx2"/>
          </a:solidFill>
          <a:latin typeface="Arial" charset="0"/>
          <a:ea typeface="ＭＳ Ｐゴシック" pitchFamily="-111" charset="-128"/>
          <a:cs typeface="ＭＳ Ｐゴシック" pitchFamily="-111" charset="-128"/>
        </a:defRPr>
      </a:lvl4pPr>
      <a:lvl5pPr algn="l" rtl="0" eaLnBrk="1" fontAlgn="base" hangingPunct="1">
        <a:spcBef>
          <a:spcPct val="0"/>
        </a:spcBef>
        <a:spcAft>
          <a:spcPct val="0"/>
        </a:spcAft>
        <a:defRPr sz="3075" b="1">
          <a:solidFill>
            <a:schemeClr val="tx2"/>
          </a:solidFill>
          <a:latin typeface="Arial" charset="0"/>
          <a:ea typeface="ＭＳ Ｐゴシック" pitchFamily="-111" charset="-128"/>
          <a:cs typeface="ＭＳ Ｐゴシック" pitchFamily="-111" charset="-128"/>
        </a:defRPr>
      </a:lvl5pPr>
      <a:lvl6pPr marL="342900" algn="l" rtl="0" eaLnBrk="1" fontAlgn="base" hangingPunct="1">
        <a:spcBef>
          <a:spcPct val="0"/>
        </a:spcBef>
        <a:spcAft>
          <a:spcPct val="0"/>
        </a:spcAft>
        <a:defRPr sz="3075" b="1">
          <a:solidFill>
            <a:schemeClr val="tx2"/>
          </a:solidFill>
          <a:latin typeface="Lucida Sans Unicode" pitchFamily="-111" charset="-52"/>
          <a:ea typeface="ＭＳ Ｐゴシック" pitchFamily="-111" charset="-128"/>
          <a:cs typeface="ＭＳ Ｐゴシック" pitchFamily="-111" charset="-128"/>
        </a:defRPr>
      </a:lvl6pPr>
      <a:lvl7pPr marL="685800" algn="l" rtl="0" eaLnBrk="1" fontAlgn="base" hangingPunct="1">
        <a:spcBef>
          <a:spcPct val="0"/>
        </a:spcBef>
        <a:spcAft>
          <a:spcPct val="0"/>
        </a:spcAft>
        <a:defRPr sz="3075" b="1">
          <a:solidFill>
            <a:schemeClr val="tx2"/>
          </a:solidFill>
          <a:latin typeface="Lucida Sans Unicode" pitchFamily="-111" charset="-52"/>
          <a:ea typeface="ＭＳ Ｐゴシック" pitchFamily="-111" charset="-128"/>
          <a:cs typeface="ＭＳ Ｐゴシック" pitchFamily="-111" charset="-128"/>
        </a:defRPr>
      </a:lvl7pPr>
      <a:lvl8pPr marL="1028700" algn="l" rtl="0" eaLnBrk="1" fontAlgn="base" hangingPunct="1">
        <a:spcBef>
          <a:spcPct val="0"/>
        </a:spcBef>
        <a:spcAft>
          <a:spcPct val="0"/>
        </a:spcAft>
        <a:defRPr sz="3075" b="1">
          <a:solidFill>
            <a:schemeClr val="tx2"/>
          </a:solidFill>
          <a:latin typeface="Lucida Sans Unicode" pitchFamily="-111" charset="-52"/>
          <a:ea typeface="ＭＳ Ｐゴシック" pitchFamily="-111" charset="-128"/>
          <a:cs typeface="ＭＳ Ｐゴシック" pitchFamily="-111" charset="-128"/>
        </a:defRPr>
      </a:lvl8pPr>
      <a:lvl9pPr marL="1371600" algn="l" rtl="0" eaLnBrk="1" fontAlgn="base" hangingPunct="1">
        <a:spcBef>
          <a:spcPct val="0"/>
        </a:spcBef>
        <a:spcAft>
          <a:spcPct val="0"/>
        </a:spcAft>
        <a:defRPr sz="3075" b="1">
          <a:solidFill>
            <a:schemeClr val="tx2"/>
          </a:solidFill>
          <a:latin typeface="Lucida Sans Unicode" pitchFamily="-111" charset="-52"/>
          <a:ea typeface="ＭＳ Ｐゴシック" pitchFamily="-111" charset="-128"/>
          <a:cs typeface="ＭＳ Ｐゴシック" pitchFamily="-111" charset="-128"/>
        </a:defRPr>
      </a:lvl9pPr>
    </p:titleStyle>
    <p:bodyStyle>
      <a:lvl1pPr marL="273844" indent="-191691" algn="l" rtl="0" eaLnBrk="1" fontAlgn="base" hangingPunct="1">
        <a:spcBef>
          <a:spcPts val="300"/>
        </a:spcBef>
        <a:spcAft>
          <a:spcPct val="0"/>
        </a:spcAft>
        <a:buClr>
          <a:schemeClr val="accent1"/>
        </a:buClr>
        <a:buSzPct val="68000"/>
        <a:buFont typeface="Wingdings 3" panose="05040102010807070707" pitchFamily="18" charset="2"/>
        <a:buChar char=""/>
        <a:defRPr sz="2025" kern="1200">
          <a:solidFill>
            <a:schemeClr val="tx1"/>
          </a:solidFill>
          <a:latin typeface="+mn-lt"/>
          <a:ea typeface="ＭＳ Ｐゴシック" pitchFamily="-111" charset="-128"/>
          <a:cs typeface="ＭＳ Ｐゴシック" pitchFamily="-111" charset="-128"/>
        </a:defRPr>
      </a:lvl1pPr>
      <a:lvl2pPr marL="465535" indent="-171450" algn="l" rtl="0" eaLnBrk="1" fontAlgn="base" hangingPunct="1">
        <a:spcBef>
          <a:spcPts val="244"/>
        </a:spcBef>
        <a:spcAft>
          <a:spcPct val="0"/>
        </a:spcAft>
        <a:buClr>
          <a:schemeClr val="accent1"/>
        </a:buClr>
        <a:buFont typeface="Verdana" panose="020B0604030504040204" pitchFamily="34" charset="0"/>
        <a:buChar char="◦"/>
        <a:defRPr sz="1725" kern="1200">
          <a:solidFill>
            <a:schemeClr val="tx1"/>
          </a:solidFill>
          <a:latin typeface="+mn-lt"/>
          <a:ea typeface="ＭＳ Ｐゴシック" pitchFamily="-111" charset="-128"/>
          <a:cs typeface="+mn-cs"/>
        </a:defRPr>
      </a:lvl2pPr>
      <a:lvl3pPr marL="644129" indent="-171450" algn="l" rtl="0" eaLnBrk="1" fontAlgn="base" hangingPunct="1">
        <a:spcBef>
          <a:spcPts val="263"/>
        </a:spcBef>
        <a:spcAft>
          <a:spcPct val="0"/>
        </a:spcAft>
        <a:buClr>
          <a:schemeClr val="accent2"/>
        </a:buClr>
        <a:buSzPct val="100000"/>
        <a:buFont typeface="Wingdings 2" panose="05020102010507070707" pitchFamily="18" charset="2"/>
        <a:buChar char=""/>
        <a:defRPr sz="1575" kern="1200">
          <a:solidFill>
            <a:schemeClr val="tx1"/>
          </a:solidFill>
          <a:latin typeface="+mn-lt"/>
          <a:ea typeface="ＭＳ Ｐゴシック" pitchFamily="-111" charset="-128"/>
          <a:cs typeface="+mn-cs"/>
        </a:defRPr>
      </a:lvl3pPr>
      <a:lvl4pPr marL="857250" indent="-171450" algn="l" rtl="0" eaLnBrk="1" fontAlgn="base" hangingPunct="1">
        <a:spcBef>
          <a:spcPts val="263"/>
        </a:spcBef>
        <a:spcAft>
          <a:spcPct val="0"/>
        </a:spcAft>
        <a:buClr>
          <a:schemeClr val="accent2"/>
        </a:buClr>
        <a:buFont typeface="Wingdings 2" panose="05020102010507070707" pitchFamily="18" charset="2"/>
        <a:buChar char=""/>
        <a:defRPr sz="1425" kern="1200">
          <a:solidFill>
            <a:schemeClr val="tx1"/>
          </a:solidFill>
          <a:latin typeface="+mn-lt"/>
          <a:ea typeface="ＭＳ Ｐゴシック" pitchFamily="-111" charset="-128"/>
          <a:cs typeface="+mn-cs"/>
        </a:defRPr>
      </a:lvl4pPr>
      <a:lvl5pPr marL="1028700" indent="-171450" algn="l" rtl="0" eaLnBrk="1" fontAlgn="base" hangingPunct="1">
        <a:spcBef>
          <a:spcPts val="263"/>
        </a:spcBef>
        <a:spcAft>
          <a:spcPct val="0"/>
        </a:spcAft>
        <a:buClr>
          <a:schemeClr val="accent2"/>
        </a:buClr>
        <a:buFont typeface="Wingdings 2" panose="05020102010507070707" pitchFamily="18" charset="2"/>
        <a:buChar char=""/>
        <a:defRPr kern="1200">
          <a:solidFill>
            <a:schemeClr val="tx1"/>
          </a:solidFill>
          <a:latin typeface="+mn-lt"/>
          <a:ea typeface="ＭＳ Ｐゴシック" pitchFamily="-111" charset="-128"/>
          <a:cs typeface="+mn-cs"/>
        </a:defRPr>
      </a:lvl5pPr>
      <a:lvl6pPr marL="1200150" indent="-171450" algn="l" rtl="0" eaLnBrk="1" latinLnBrk="0" hangingPunct="1">
        <a:spcBef>
          <a:spcPts val="263"/>
        </a:spcBef>
        <a:buClr>
          <a:schemeClr val="accent3"/>
        </a:buClr>
        <a:buFont typeface="Wingdings 2"/>
        <a:buChar char=""/>
        <a:defRPr kumimoji="0" sz="1350" kern="1200">
          <a:solidFill>
            <a:schemeClr val="tx1"/>
          </a:solidFill>
          <a:latin typeface="+mn-lt"/>
          <a:ea typeface="+mn-ea"/>
          <a:cs typeface="+mn-cs"/>
        </a:defRPr>
      </a:lvl6pPr>
      <a:lvl7pPr marL="1371600" indent="-171450" algn="l" rtl="0" eaLnBrk="1" latinLnBrk="0" hangingPunct="1">
        <a:spcBef>
          <a:spcPts val="263"/>
        </a:spcBef>
        <a:buClr>
          <a:schemeClr val="accent3"/>
        </a:buClr>
        <a:buFont typeface="Wingdings 2"/>
        <a:buChar char=""/>
        <a:defRPr kumimoji="0" sz="1200" kern="1200">
          <a:solidFill>
            <a:schemeClr val="tx1"/>
          </a:solidFill>
          <a:latin typeface="+mn-lt"/>
          <a:ea typeface="+mn-ea"/>
          <a:cs typeface="+mn-cs"/>
        </a:defRPr>
      </a:lvl7pPr>
      <a:lvl8pPr marL="1543050" indent="-171450" algn="l" rtl="0" eaLnBrk="1" latinLnBrk="0" hangingPunct="1">
        <a:spcBef>
          <a:spcPts val="263"/>
        </a:spcBef>
        <a:buClr>
          <a:schemeClr val="accent3"/>
        </a:buClr>
        <a:buFont typeface="Wingdings 2"/>
        <a:buChar char=""/>
        <a:defRPr kumimoji="0" sz="1200" kern="1200">
          <a:solidFill>
            <a:schemeClr val="tx1"/>
          </a:solidFill>
          <a:latin typeface="+mn-lt"/>
          <a:ea typeface="+mn-ea"/>
          <a:cs typeface="+mn-cs"/>
        </a:defRPr>
      </a:lvl8pPr>
      <a:lvl9pPr marL="1714500" indent="-171450" algn="l" rtl="0" eaLnBrk="1" latinLnBrk="0" hangingPunct="1">
        <a:spcBef>
          <a:spcPts val="263"/>
        </a:spcBef>
        <a:buClr>
          <a:schemeClr val="accent3"/>
        </a:buClr>
        <a:buFont typeface="Wingdings 2"/>
        <a:buChar char=""/>
        <a:defRPr kumimoji="0" sz="12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vendorcompliance@selfhelp.ne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vendorcompliance@selfhelp.net" TargetMode="External"/><Relationship Id="rId2" Type="http://schemas.openxmlformats.org/officeDocument/2006/relationships/hyperlink" Target="https://forms.office.com/r/EU1RkzHp4Z" TargetMode="Externa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elfhelp.net/vendor-compliance/" TargetMode="External"/><Relationship Id="rId2" Type="http://schemas.openxmlformats.org/officeDocument/2006/relationships/hyperlink" Target="https://selfhelp.net/compliance-progra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04B23DF-CB5F-4600-AF36-5923588642C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834657" y="1106223"/>
            <a:ext cx="5474682" cy="2322777"/>
          </a:xfrm>
          <a:prstGeom prst="rect">
            <a:avLst/>
          </a:prstGeom>
        </p:spPr>
      </p:pic>
      <p:sp>
        <p:nvSpPr>
          <p:cNvPr id="10" name="Title 9">
            <a:extLst>
              <a:ext uri="{FF2B5EF4-FFF2-40B4-BE49-F238E27FC236}">
                <a16:creationId xmlns:a16="http://schemas.microsoft.com/office/drawing/2014/main" id="{F5FEC752-3FF1-42DE-852F-EBA25DA8C460}"/>
              </a:ext>
            </a:extLst>
          </p:cNvPr>
          <p:cNvSpPr>
            <a:spLocks noGrp="1"/>
          </p:cNvSpPr>
          <p:nvPr>
            <p:ph type="ctrTitle"/>
          </p:nvPr>
        </p:nvSpPr>
        <p:spPr>
          <a:xfrm>
            <a:off x="762000" y="3810000"/>
            <a:ext cx="7772400" cy="1829761"/>
          </a:xfrm>
        </p:spPr>
        <p:txBody>
          <a:bodyPr>
            <a:normAutofit fontScale="90000"/>
          </a:bodyPr>
          <a:lstStyle/>
          <a:p>
            <a:pPr lvl="0">
              <a:spcBef>
                <a:spcPts val="300"/>
              </a:spcBef>
              <a:defRPr/>
            </a:pPr>
            <a:r>
              <a:rPr lang="en-US" b="0" dirty="0">
                <a:solidFill>
                  <a:srgbClr val="000099"/>
                </a:solidFill>
                <a:effectLst>
                  <a:outerShdw blurRad="38100" dist="38100" dir="2700000" algn="tl">
                    <a:srgbClr val="C0C0C0"/>
                  </a:outerShdw>
                </a:effectLst>
                <a:cs typeface="+mn-cs"/>
              </a:rPr>
              <a:t>Mandatory Vendor Compliance Training</a:t>
            </a:r>
            <a:br>
              <a:rPr lang="en-US" b="0" dirty="0">
                <a:solidFill>
                  <a:srgbClr val="000099"/>
                </a:solidFill>
                <a:effectLst>
                  <a:outerShdw blurRad="38100" dist="38100" dir="2700000" algn="tl">
                    <a:srgbClr val="C0C0C0"/>
                  </a:outerShdw>
                </a:effectLst>
                <a:cs typeface="+mn-cs"/>
              </a:rPr>
            </a:br>
            <a:br>
              <a:rPr lang="en-US" sz="2800" b="0" dirty="0">
                <a:solidFill>
                  <a:srgbClr val="000099"/>
                </a:solidFill>
                <a:effectLst>
                  <a:outerShdw blurRad="38100" dist="38100" dir="2700000" algn="tl">
                    <a:srgbClr val="C0C0C0"/>
                  </a:outerShdw>
                </a:effectLst>
                <a:cs typeface="+mn-cs"/>
              </a:rPr>
            </a:br>
            <a:r>
              <a:rPr lang="en-US" sz="2700" b="0" dirty="0">
                <a:solidFill>
                  <a:srgbClr val="000099"/>
                </a:solidFill>
                <a:effectLst>
                  <a:outerShdw blurRad="38100" dist="38100" dir="2700000" algn="tl">
                    <a:srgbClr val="C0C0C0"/>
                  </a:outerShdw>
                </a:effectLst>
                <a:cs typeface="+mn-cs"/>
              </a:rPr>
              <a:t>May 2024</a:t>
            </a:r>
            <a:br>
              <a:rPr lang="en-US" sz="2000" b="0" dirty="0">
                <a:solidFill>
                  <a:srgbClr val="000099"/>
                </a:solidFill>
                <a:effectLst>
                  <a:outerShdw blurRad="38100" dist="38100" dir="2700000" algn="tl">
                    <a:srgbClr val="C0C0C0"/>
                  </a:outerShdw>
                </a:effectLst>
                <a:cs typeface="+mn-cs"/>
              </a:rPr>
            </a:br>
            <a:endParaRPr lang="en-US" dirty="0"/>
          </a:p>
        </p:txBody>
      </p:sp>
    </p:spTree>
    <p:extLst>
      <p:ext uri="{BB962C8B-B14F-4D97-AF65-F5344CB8AC3E}">
        <p14:creationId xmlns:p14="http://schemas.microsoft.com/office/powerpoint/2010/main" val="1098775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6386C1-09EA-4467-9FE1-83D302DCE855}"/>
              </a:ext>
            </a:extLst>
          </p:cNvPr>
          <p:cNvSpPr>
            <a:spLocks noGrp="1"/>
          </p:cNvSpPr>
          <p:nvPr>
            <p:ph idx="1"/>
          </p:nvPr>
        </p:nvSpPr>
        <p:spPr>
          <a:xfrm>
            <a:off x="424874" y="1541731"/>
            <a:ext cx="8229600" cy="4525962"/>
          </a:xfrm>
        </p:spPr>
        <p:txBody>
          <a:bodyPr/>
          <a:lstStyle/>
          <a:p>
            <a:r>
              <a:rPr lang="en-US" sz="1600" dirty="0">
                <a:solidFill>
                  <a:srgbClr val="000099"/>
                </a:solidFill>
              </a:rPr>
              <a:t>The Anti-Kickback Statute (“AKS”) and Stark Law are designed to prevent fraud and abuse that could harm federal healthcare programs and patients.</a:t>
            </a:r>
          </a:p>
          <a:p>
            <a:pPr marL="82153" indent="0">
              <a:buNone/>
            </a:pPr>
            <a:endParaRPr lang="en-US" sz="1600" dirty="0">
              <a:solidFill>
                <a:srgbClr val="000099"/>
              </a:solidFill>
            </a:endParaRPr>
          </a:p>
          <a:p>
            <a:r>
              <a:rPr lang="en-US" sz="1600" dirty="0">
                <a:solidFill>
                  <a:srgbClr val="000099"/>
                </a:solidFill>
              </a:rPr>
              <a:t>The AKS prohibits payments or other transfers of value that are </a:t>
            </a:r>
            <a:r>
              <a:rPr lang="en-US" sz="1600" i="1" dirty="0">
                <a:solidFill>
                  <a:srgbClr val="000099"/>
                </a:solidFill>
              </a:rPr>
              <a:t>intended </a:t>
            </a:r>
            <a:r>
              <a:rPr lang="en-US" sz="1600" dirty="0">
                <a:solidFill>
                  <a:srgbClr val="000099"/>
                </a:solidFill>
              </a:rPr>
              <a:t>to induce referrals. The AKS prohibits Selfhelp from “knowingly and willfully” offering, requesting, giving, or taking any “remuneration” in exchange for healthcare business. Violations of the AKS may result in significant civil and criminal penalties.</a:t>
            </a:r>
          </a:p>
          <a:p>
            <a:pPr lvl="1"/>
            <a:endParaRPr lang="en-US" sz="1600" dirty="0">
              <a:solidFill>
                <a:srgbClr val="000099"/>
              </a:solidFill>
              <a:highlight>
                <a:srgbClr val="FFFF00"/>
              </a:highlight>
            </a:endParaRPr>
          </a:p>
          <a:p>
            <a:r>
              <a:rPr lang="en-US" sz="1600" dirty="0">
                <a:solidFill>
                  <a:srgbClr val="000099"/>
                </a:solidFill>
              </a:rPr>
              <a:t>The Stark Law prohibits a physician from referring Medicare and Medicaid patients for certain “designated health services” to a facility with which the physician group, physician (or an immediate family member) has a “financial relationship,” unless a specific exception is met.</a:t>
            </a:r>
          </a:p>
          <a:p>
            <a:endParaRPr lang="en-US" sz="1600" dirty="0">
              <a:solidFill>
                <a:srgbClr val="000099"/>
              </a:solidFill>
            </a:endParaRPr>
          </a:p>
          <a:p>
            <a:r>
              <a:rPr lang="en-US" sz="1600" dirty="0">
                <a:solidFill>
                  <a:srgbClr val="000099"/>
                </a:solidFill>
              </a:rPr>
              <a:t>If a financial relationship violates the Stark Law, every single Medicare or Medicaid referral for designated health services that the physician makes to Selfhelp is impermissible.</a:t>
            </a:r>
          </a:p>
          <a:p>
            <a:pPr lvl="1"/>
            <a:endParaRPr lang="en-US" sz="1100" dirty="0">
              <a:solidFill>
                <a:srgbClr val="000099"/>
              </a:solidFill>
              <a:highlight>
                <a:srgbClr val="FFFF00"/>
              </a:highlight>
            </a:endParaRPr>
          </a:p>
          <a:p>
            <a:pPr marL="82153" indent="0">
              <a:buNone/>
            </a:pPr>
            <a:endParaRPr lang="en-US" sz="1800" dirty="0">
              <a:solidFill>
                <a:srgbClr val="000099"/>
              </a:solidFill>
            </a:endParaRPr>
          </a:p>
          <a:p>
            <a:endParaRPr lang="en-US" dirty="0"/>
          </a:p>
          <a:p>
            <a:endParaRPr lang="en-US" dirty="0"/>
          </a:p>
          <a:p>
            <a:endParaRPr lang="en-US" dirty="0"/>
          </a:p>
          <a:p>
            <a:endParaRPr lang="en-US" dirty="0">
              <a:solidFill>
                <a:srgbClr val="000099"/>
              </a:solidFill>
            </a:endParaRPr>
          </a:p>
        </p:txBody>
      </p:sp>
      <p:sp>
        <p:nvSpPr>
          <p:cNvPr id="3" name="Title 2">
            <a:extLst>
              <a:ext uri="{FF2B5EF4-FFF2-40B4-BE49-F238E27FC236}">
                <a16:creationId xmlns:a16="http://schemas.microsoft.com/office/drawing/2014/main" id="{540102C0-4C17-4E82-96B5-ED53B156BC65}"/>
              </a:ext>
            </a:extLst>
          </p:cNvPr>
          <p:cNvSpPr>
            <a:spLocks noGrp="1"/>
          </p:cNvSpPr>
          <p:nvPr>
            <p:ph type="title"/>
          </p:nvPr>
        </p:nvSpPr>
        <p:spPr>
          <a:xfrm>
            <a:off x="417513" y="398731"/>
            <a:ext cx="8229600" cy="1143000"/>
          </a:xfrm>
        </p:spPr>
        <p:txBody>
          <a:bodyPr>
            <a:normAutofit/>
          </a:bodyPr>
          <a:lstStyle/>
          <a:p>
            <a:pPr algn="ctr"/>
            <a:r>
              <a:rPr lang="en-US" b="0" dirty="0">
                <a:solidFill>
                  <a:srgbClr val="000099"/>
                </a:solidFill>
              </a:rPr>
              <a:t>ANTI-KICKBACK STATUTE &amp; STARK LAW</a:t>
            </a:r>
          </a:p>
        </p:txBody>
      </p:sp>
      <p:sp>
        <p:nvSpPr>
          <p:cNvPr id="4" name="Slide Number Placeholder 3">
            <a:extLst>
              <a:ext uri="{FF2B5EF4-FFF2-40B4-BE49-F238E27FC236}">
                <a16:creationId xmlns:a16="http://schemas.microsoft.com/office/drawing/2014/main" id="{61E69E10-ED98-A6D0-5C4D-FA44C801B03F}"/>
              </a:ext>
            </a:extLst>
          </p:cNvPr>
          <p:cNvSpPr>
            <a:spLocks noGrp="1"/>
          </p:cNvSpPr>
          <p:nvPr>
            <p:ph type="sldNum" sz="quarter" idx="12"/>
          </p:nvPr>
        </p:nvSpPr>
        <p:spPr/>
        <p:txBody>
          <a:bodyPr/>
          <a:lstStyle/>
          <a:p>
            <a:fld id="{16CB1262-8D4B-46C9-8D34-1B62E9E94C5A}" type="slidenum">
              <a:rPr lang="en-US" smtClean="0"/>
              <a:t>10</a:t>
            </a:fld>
            <a:endParaRPr lang="en-US"/>
          </a:p>
        </p:txBody>
      </p:sp>
    </p:spTree>
    <p:extLst>
      <p:ext uri="{BB962C8B-B14F-4D97-AF65-F5344CB8AC3E}">
        <p14:creationId xmlns:p14="http://schemas.microsoft.com/office/powerpoint/2010/main" val="1145287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8F8B45-176A-4DB9-948E-CA467EDAF1AD}"/>
              </a:ext>
            </a:extLst>
          </p:cNvPr>
          <p:cNvSpPr>
            <a:spLocks noGrp="1"/>
          </p:cNvSpPr>
          <p:nvPr>
            <p:ph idx="1"/>
          </p:nvPr>
        </p:nvSpPr>
        <p:spPr>
          <a:xfrm>
            <a:off x="381000" y="1639526"/>
            <a:ext cx="8229600" cy="4525962"/>
          </a:xfrm>
        </p:spPr>
        <p:txBody>
          <a:bodyPr/>
          <a:lstStyle/>
          <a:p>
            <a:r>
              <a:rPr lang="en-US" sz="1600" dirty="0">
                <a:solidFill>
                  <a:srgbClr val="000099"/>
                </a:solidFill>
              </a:rPr>
              <a:t>Selfhelp submits claims to both the federal government and to New York for services provided to patients enrolled in government-funded healthcare programs, such as Medicare and Medicaid.</a:t>
            </a:r>
          </a:p>
          <a:p>
            <a:pPr marL="82153" indent="0">
              <a:buNone/>
            </a:pPr>
            <a:endParaRPr lang="en-US" sz="1600" dirty="0">
              <a:solidFill>
                <a:srgbClr val="000099"/>
              </a:solidFill>
            </a:endParaRPr>
          </a:p>
          <a:p>
            <a:r>
              <a:rPr lang="en-US" sz="1600" dirty="0">
                <a:solidFill>
                  <a:srgbClr val="000099"/>
                </a:solidFill>
              </a:rPr>
              <a:t>The Federal False Claims Act and the New York False Claims Act prohibit the submission of false claims to the federal government and to the State of New York, respectively. A false claim can also include improperly avoiding an obligation to pay the government or failing to report any overpayments to the government. </a:t>
            </a:r>
          </a:p>
          <a:p>
            <a:endParaRPr lang="en-US" sz="1600" dirty="0">
              <a:solidFill>
                <a:srgbClr val="000099"/>
              </a:solidFill>
            </a:endParaRPr>
          </a:p>
          <a:p>
            <a:r>
              <a:rPr lang="en-US" sz="1600" dirty="0">
                <a:solidFill>
                  <a:srgbClr val="000099"/>
                </a:solidFill>
              </a:rPr>
              <a:t>Penalties for violations are severe, including treble damages. </a:t>
            </a:r>
          </a:p>
          <a:p>
            <a:pPr marL="82153" indent="0">
              <a:buNone/>
            </a:pPr>
            <a:endParaRPr lang="en-US" sz="1600" b="1" i="1" dirty="0">
              <a:solidFill>
                <a:srgbClr val="000099"/>
              </a:solidFill>
            </a:endParaRPr>
          </a:p>
          <a:p>
            <a:r>
              <a:rPr lang="en-US" sz="1600" b="1" i="1" dirty="0">
                <a:solidFill>
                  <a:srgbClr val="000099"/>
                </a:solidFill>
              </a:rPr>
              <a:t>Selfhelp employees or vendors who are aware of any actual or potential overpayment, or any potential violation of the False Claims Act,  should immediately notify the Corporate Compliance Officer. </a:t>
            </a:r>
          </a:p>
          <a:p>
            <a:endParaRPr lang="en-US" dirty="0"/>
          </a:p>
        </p:txBody>
      </p:sp>
      <p:sp>
        <p:nvSpPr>
          <p:cNvPr id="3" name="Title 2">
            <a:extLst>
              <a:ext uri="{FF2B5EF4-FFF2-40B4-BE49-F238E27FC236}">
                <a16:creationId xmlns:a16="http://schemas.microsoft.com/office/drawing/2014/main" id="{7EE4EE12-6731-45B6-878E-0035A6EEE865}"/>
              </a:ext>
            </a:extLst>
          </p:cNvPr>
          <p:cNvSpPr>
            <a:spLocks noGrp="1"/>
          </p:cNvSpPr>
          <p:nvPr>
            <p:ph type="title"/>
          </p:nvPr>
        </p:nvSpPr>
        <p:spPr>
          <a:xfrm>
            <a:off x="457200" y="496526"/>
            <a:ext cx="8229600" cy="1143000"/>
          </a:xfrm>
        </p:spPr>
        <p:txBody>
          <a:bodyPr/>
          <a:lstStyle/>
          <a:p>
            <a:pPr algn="ctr"/>
            <a:r>
              <a:rPr lang="en-US" b="0" dirty="0">
                <a:solidFill>
                  <a:srgbClr val="000099"/>
                </a:solidFill>
              </a:rPr>
              <a:t>THE FALSE CLAIMS ACT</a:t>
            </a:r>
          </a:p>
        </p:txBody>
      </p:sp>
      <p:sp>
        <p:nvSpPr>
          <p:cNvPr id="4" name="Slide Number Placeholder 3">
            <a:extLst>
              <a:ext uri="{FF2B5EF4-FFF2-40B4-BE49-F238E27FC236}">
                <a16:creationId xmlns:a16="http://schemas.microsoft.com/office/drawing/2014/main" id="{19B5FB32-39A4-8EE4-97E9-C84B9FB31816}"/>
              </a:ext>
            </a:extLst>
          </p:cNvPr>
          <p:cNvSpPr>
            <a:spLocks noGrp="1"/>
          </p:cNvSpPr>
          <p:nvPr>
            <p:ph type="sldNum" sz="quarter" idx="12"/>
          </p:nvPr>
        </p:nvSpPr>
        <p:spPr/>
        <p:txBody>
          <a:bodyPr/>
          <a:lstStyle/>
          <a:p>
            <a:fld id="{16CB1262-8D4B-46C9-8D34-1B62E9E94C5A}" type="slidenum">
              <a:rPr lang="en-US" smtClean="0"/>
              <a:t>11</a:t>
            </a:fld>
            <a:endParaRPr lang="en-US"/>
          </a:p>
        </p:txBody>
      </p:sp>
    </p:spTree>
    <p:extLst>
      <p:ext uri="{BB962C8B-B14F-4D97-AF65-F5344CB8AC3E}">
        <p14:creationId xmlns:p14="http://schemas.microsoft.com/office/powerpoint/2010/main" val="3508717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6386C1-09EA-4467-9FE1-83D302DCE855}"/>
              </a:ext>
            </a:extLst>
          </p:cNvPr>
          <p:cNvSpPr>
            <a:spLocks noGrp="1"/>
          </p:cNvSpPr>
          <p:nvPr>
            <p:ph idx="1"/>
          </p:nvPr>
        </p:nvSpPr>
        <p:spPr>
          <a:xfrm>
            <a:off x="577368" y="1166019"/>
            <a:ext cx="8229600" cy="4525962"/>
          </a:xfrm>
        </p:spPr>
        <p:txBody>
          <a:bodyPr/>
          <a:lstStyle/>
          <a:p>
            <a:r>
              <a:rPr lang="en-US" sz="1600" dirty="0">
                <a:solidFill>
                  <a:srgbClr val="000099"/>
                </a:solidFill>
              </a:rPr>
              <a:t>The Office of Inspector General may seek civil monetary penalties for a wide variety of conduct. Penalties range from $10,000 to $50,000 per violation. Some examples of CMPL violations include:</a:t>
            </a:r>
          </a:p>
          <a:p>
            <a:endParaRPr lang="en-US" sz="1000" dirty="0">
              <a:solidFill>
                <a:srgbClr val="000099"/>
              </a:solidFill>
            </a:endParaRPr>
          </a:p>
          <a:p>
            <a:pPr lvl="1">
              <a:buFont typeface="Wingdings" panose="05000000000000000000" pitchFamily="2" charset="2"/>
              <a:buChar char="§"/>
            </a:pPr>
            <a:r>
              <a:rPr lang="en-US" sz="1600" dirty="0">
                <a:solidFill>
                  <a:srgbClr val="000099"/>
                </a:solidFill>
              </a:rPr>
              <a:t>presenting a claim that the person knows or should know is for an item or service that was not provided as claimed or is false or fraudulent;</a:t>
            </a:r>
          </a:p>
          <a:p>
            <a:pPr lvl="1">
              <a:buFont typeface="Wingdings" panose="05000000000000000000" pitchFamily="2" charset="2"/>
              <a:buChar char="§"/>
            </a:pPr>
            <a:r>
              <a:rPr lang="en-US" sz="1600" dirty="0">
                <a:solidFill>
                  <a:srgbClr val="000099"/>
                </a:solidFill>
              </a:rPr>
              <a:t>presenting a claim that the person knows or should know is for an item or service for which payment may not be made;</a:t>
            </a:r>
          </a:p>
          <a:p>
            <a:pPr lvl="1">
              <a:buFont typeface="Wingdings" panose="05000000000000000000" pitchFamily="2" charset="2"/>
              <a:buChar char="§"/>
            </a:pPr>
            <a:r>
              <a:rPr lang="en-US" sz="1600" dirty="0">
                <a:solidFill>
                  <a:srgbClr val="000099"/>
                </a:solidFill>
              </a:rPr>
              <a:t>violating the AKS;</a:t>
            </a:r>
          </a:p>
          <a:p>
            <a:pPr lvl="1">
              <a:buFont typeface="Wingdings" panose="05000000000000000000" pitchFamily="2" charset="2"/>
              <a:buChar char="§"/>
            </a:pPr>
            <a:r>
              <a:rPr lang="en-US" sz="1600" dirty="0">
                <a:solidFill>
                  <a:srgbClr val="000099"/>
                </a:solidFill>
              </a:rPr>
              <a:t>violating Medicare assignment provisions;</a:t>
            </a:r>
          </a:p>
          <a:p>
            <a:pPr lvl="1">
              <a:buFont typeface="Wingdings" panose="05000000000000000000" pitchFamily="2" charset="2"/>
              <a:buChar char="§"/>
            </a:pPr>
            <a:r>
              <a:rPr lang="en-US" sz="1600" dirty="0">
                <a:solidFill>
                  <a:srgbClr val="000099"/>
                </a:solidFill>
              </a:rPr>
              <a:t>violating the Medicare physician agreement;</a:t>
            </a:r>
          </a:p>
          <a:p>
            <a:pPr lvl="1">
              <a:buFont typeface="Wingdings" panose="05000000000000000000" pitchFamily="2" charset="2"/>
              <a:buChar char="§"/>
            </a:pPr>
            <a:r>
              <a:rPr lang="en-US" sz="1600" dirty="0">
                <a:solidFill>
                  <a:srgbClr val="000099"/>
                </a:solidFill>
              </a:rPr>
              <a:t>providing false or misleading information expected to influence a decision to discharge;</a:t>
            </a:r>
          </a:p>
          <a:p>
            <a:pPr lvl="1">
              <a:buFont typeface="Wingdings" panose="05000000000000000000" pitchFamily="2" charset="2"/>
              <a:buChar char="§"/>
            </a:pPr>
            <a:r>
              <a:rPr lang="en-US" sz="1600" dirty="0">
                <a:solidFill>
                  <a:srgbClr val="000099"/>
                </a:solidFill>
              </a:rPr>
              <a:t>failing to provide an adequate medical screening examination for patients who present to a hospital emergency department with an emergency medical condition or in labor; and</a:t>
            </a:r>
          </a:p>
          <a:p>
            <a:pPr lvl="1">
              <a:buFont typeface="Wingdings" panose="05000000000000000000" pitchFamily="2" charset="2"/>
              <a:buChar char="§"/>
            </a:pPr>
            <a:r>
              <a:rPr lang="en-US" sz="1600" dirty="0">
                <a:solidFill>
                  <a:srgbClr val="000099"/>
                </a:solidFill>
              </a:rPr>
              <a:t>making false statements or misrepresentations on applications or contracts to participate in the Federal health care programs.</a:t>
            </a:r>
            <a:endParaRPr lang="en-US" sz="1600" dirty="0">
              <a:solidFill>
                <a:srgbClr val="000099"/>
              </a:solidFill>
              <a:highlight>
                <a:srgbClr val="FFFF00"/>
              </a:highlight>
            </a:endParaRPr>
          </a:p>
          <a:p>
            <a:pPr marL="82153" indent="0">
              <a:buNone/>
            </a:pPr>
            <a:endParaRPr lang="en-US" sz="1800" dirty="0">
              <a:solidFill>
                <a:srgbClr val="000099"/>
              </a:solidFill>
            </a:endParaRPr>
          </a:p>
          <a:p>
            <a:endParaRPr lang="en-US" dirty="0"/>
          </a:p>
          <a:p>
            <a:endParaRPr lang="en-US" dirty="0"/>
          </a:p>
          <a:p>
            <a:endParaRPr lang="en-US" dirty="0"/>
          </a:p>
          <a:p>
            <a:endParaRPr lang="en-US" dirty="0">
              <a:solidFill>
                <a:srgbClr val="000099"/>
              </a:solidFill>
            </a:endParaRPr>
          </a:p>
        </p:txBody>
      </p:sp>
      <p:sp>
        <p:nvSpPr>
          <p:cNvPr id="3" name="Title 2">
            <a:extLst>
              <a:ext uri="{FF2B5EF4-FFF2-40B4-BE49-F238E27FC236}">
                <a16:creationId xmlns:a16="http://schemas.microsoft.com/office/drawing/2014/main" id="{540102C0-4C17-4E82-96B5-ED53B156BC65}"/>
              </a:ext>
            </a:extLst>
          </p:cNvPr>
          <p:cNvSpPr>
            <a:spLocks noGrp="1"/>
          </p:cNvSpPr>
          <p:nvPr>
            <p:ph type="title"/>
          </p:nvPr>
        </p:nvSpPr>
        <p:spPr>
          <a:xfrm>
            <a:off x="228600" y="152400"/>
            <a:ext cx="8229600" cy="1143000"/>
          </a:xfrm>
        </p:spPr>
        <p:txBody>
          <a:bodyPr>
            <a:normAutofit/>
          </a:bodyPr>
          <a:lstStyle/>
          <a:p>
            <a:pPr algn="ctr"/>
            <a:r>
              <a:rPr lang="en-US" b="0" dirty="0">
                <a:solidFill>
                  <a:srgbClr val="000099"/>
                </a:solidFill>
              </a:rPr>
              <a:t>CIVIL MONETARY PENALTIES LAW</a:t>
            </a:r>
          </a:p>
        </p:txBody>
      </p:sp>
      <p:sp>
        <p:nvSpPr>
          <p:cNvPr id="4" name="Slide Number Placeholder 3">
            <a:extLst>
              <a:ext uri="{FF2B5EF4-FFF2-40B4-BE49-F238E27FC236}">
                <a16:creationId xmlns:a16="http://schemas.microsoft.com/office/drawing/2014/main" id="{61E69E10-ED98-A6D0-5C4D-FA44C801B03F}"/>
              </a:ext>
            </a:extLst>
          </p:cNvPr>
          <p:cNvSpPr>
            <a:spLocks noGrp="1"/>
          </p:cNvSpPr>
          <p:nvPr>
            <p:ph type="sldNum" sz="quarter" idx="12"/>
          </p:nvPr>
        </p:nvSpPr>
        <p:spPr/>
        <p:txBody>
          <a:bodyPr/>
          <a:lstStyle/>
          <a:p>
            <a:fld id="{16CB1262-8D4B-46C9-8D34-1B62E9E94C5A}" type="slidenum">
              <a:rPr lang="en-US" smtClean="0"/>
              <a:t>12</a:t>
            </a:fld>
            <a:endParaRPr lang="en-US"/>
          </a:p>
        </p:txBody>
      </p:sp>
    </p:spTree>
    <p:extLst>
      <p:ext uri="{BB962C8B-B14F-4D97-AF65-F5344CB8AC3E}">
        <p14:creationId xmlns:p14="http://schemas.microsoft.com/office/powerpoint/2010/main" val="4203745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060294-3B3F-409C-9087-2BC421AFA39B}"/>
              </a:ext>
            </a:extLst>
          </p:cNvPr>
          <p:cNvSpPr>
            <a:spLocks noGrp="1"/>
          </p:cNvSpPr>
          <p:nvPr>
            <p:ph idx="1"/>
          </p:nvPr>
        </p:nvSpPr>
        <p:spPr>
          <a:xfrm>
            <a:off x="228600" y="1295400"/>
            <a:ext cx="8610600" cy="4933155"/>
          </a:xfrm>
        </p:spPr>
        <p:txBody>
          <a:bodyPr/>
          <a:lstStyle/>
          <a:p>
            <a:r>
              <a:rPr lang="en-US" sz="2200" dirty="0">
                <a:solidFill>
                  <a:srgbClr val="000099"/>
                </a:solidFill>
              </a:rPr>
              <a:t>The Office of the Inspector General’s List of Excluded Individuals/Entities contains entities and individuals that have been excluded from participating in any federal or state healthcare program.</a:t>
            </a:r>
          </a:p>
          <a:p>
            <a:pPr marL="82153" indent="0">
              <a:buNone/>
            </a:pPr>
            <a:endParaRPr lang="en-US" sz="2200" dirty="0">
              <a:solidFill>
                <a:srgbClr val="000099"/>
              </a:solidFill>
            </a:endParaRPr>
          </a:p>
          <a:p>
            <a:r>
              <a:rPr lang="en-US" sz="2200" dirty="0">
                <a:solidFill>
                  <a:srgbClr val="000099"/>
                </a:solidFill>
              </a:rPr>
              <a:t>Selfhelp monitors the List to ensure that it does not conduct business with any entity or individual that is on the List.</a:t>
            </a:r>
          </a:p>
          <a:p>
            <a:endParaRPr lang="en-US" sz="2200" dirty="0">
              <a:solidFill>
                <a:srgbClr val="000099"/>
              </a:solidFill>
            </a:endParaRPr>
          </a:p>
          <a:p>
            <a:r>
              <a:rPr lang="en-US" sz="2200" b="1" i="1" dirty="0">
                <a:solidFill>
                  <a:srgbClr val="000099"/>
                </a:solidFill>
              </a:rPr>
              <a:t>Inform Selfhelp’s Corporate Compliance Officer immediately if you are excluded from participation in any federal or state healthcare program</a:t>
            </a:r>
            <a:r>
              <a:rPr lang="en-US" sz="2200" dirty="0">
                <a:solidFill>
                  <a:srgbClr val="000099"/>
                </a:solidFill>
              </a:rPr>
              <a:t>.</a:t>
            </a:r>
          </a:p>
          <a:p>
            <a:pPr marL="82153" indent="0">
              <a:buNone/>
            </a:pPr>
            <a:endParaRPr lang="en-US" sz="1800" dirty="0">
              <a:solidFill>
                <a:srgbClr val="FF0000"/>
              </a:solidFill>
            </a:endParaRPr>
          </a:p>
          <a:p>
            <a:endParaRPr lang="en-US" dirty="0"/>
          </a:p>
          <a:p>
            <a:endParaRPr lang="en-US" dirty="0"/>
          </a:p>
          <a:p>
            <a:endParaRPr lang="en-US" dirty="0"/>
          </a:p>
        </p:txBody>
      </p:sp>
      <p:sp>
        <p:nvSpPr>
          <p:cNvPr id="3" name="Title 2">
            <a:extLst>
              <a:ext uri="{FF2B5EF4-FFF2-40B4-BE49-F238E27FC236}">
                <a16:creationId xmlns:a16="http://schemas.microsoft.com/office/drawing/2014/main" id="{7AC9F9C9-DE50-41EB-9F21-CE9EDBAD820F}"/>
              </a:ext>
            </a:extLst>
          </p:cNvPr>
          <p:cNvSpPr>
            <a:spLocks noGrp="1"/>
          </p:cNvSpPr>
          <p:nvPr>
            <p:ph type="title"/>
          </p:nvPr>
        </p:nvSpPr>
        <p:spPr/>
        <p:txBody>
          <a:bodyPr/>
          <a:lstStyle/>
          <a:p>
            <a:pPr algn="ctr"/>
            <a:r>
              <a:rPr lang="en-US" b="0" dirty="0">
                <a:solidFill>
                  <a:srgbClr val="000099"/>
                </a:solidFill>
              </a:rPr>
              <a:t>EXCLUSION SCREENING</a:t>
            </a:r>
          </a:p>
        </p:txBody>
      </p:sp>
      <p:sp>
        <p:nvSpPr>
          <p:cNvPr id="4" name="Slide Number Placeholder 3">
            <a:extLst>
              <a:ext uri="{FF2B5EF4-FFF2-40B4-BE49-F238E27FC236}">
                <a16:creationId xmlns:a16="http://schemas.microsoft.com/office/drawing/2014/main" id="{6626E778-41B9-3110-A240-EDADD8463CF5}"/>
              </a:ext>
            </a:extLst>
          </p:cNvPr>
          <p:cNvSpPr>
            <a:spLocks noGrp="1"/>
          </p:cNvSpPr>
          <p:nvPr>
            <p:ph type="sldNum" sz="quarter" idx="12"/>
          </p:nvPr>
        </p:nvSpPr>
        <p:spPr/>
        <p:txBody>
          <a:bodyPr/>
          <a:lstStyle/>
          <a:p>
            <a:fld id="{16CB1262-8D4B-46C9-8D34-1B62E9E94C5A}" type="slidenum">
              <a:rPr lang="en-US" smtClean="0"/>
              <a:t>13</a:t>
            </a:fld>
            <a:endParaRPr lang="en-US"/>
          </a:p>
        </p:txBody>
      </p:sp>
    </p:spTree>
    <p:extLst>
      <p:ext uri="{BB962C8B-B14F-4D97-AF65-F5344CB8AC3E}">
        <p14:creationId xmlns:p14="http://schemas.microsoft.com/office/powerpoint/2010/main" val="2635211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2D4D4B2D-071B-4D3C-AC46-A7A396F90A0C}"/>
              </a:ext>
            </a:extLst>
          </p:cNvPr>
          <p:cNvGraphicFramePr>
            <a:graphicFrameLocks noGrp="1"/>
          </p:cNvGraphicFramePr>
          <p:nvPr>
            <p:ph idx="1"/>
            <p:extLst>
              <p:ext uri="{D42A27DB-BD31-4B8C-83A1-F6EECF244321}">
                <p14:modId xmlns:p14="http://schemas.microsoft.com/office/powerpoint/2010/main" val="3102205724"/>
              </p:ext>
            </p:extLst>
          </p:nvPr>
        </p:nvGraphicFramePr>
        <p:xfrm>
          <a:off x="266700" y="1905000"/>
          <a:ext cx="8747125" cy="5481275"/>
        </p:xfrm>
        <a:graphic>
          <a:graphicData uri="http://schemas.openxmlformats.org/drawingml/2006/table">
            <a:tbl>
              <a:tblPr firstRow="1" bandRow="1">
                <a:tableStyleId>{5C22544A-7EE6-4342-B048-85BDC9FD1C3A}</a:tableStyleId>
              </a:tblPr>
              <a:tblGrid>
                <a:gridCol w="8747125">
                  <a:extLst>
                    <a:ext uri="{9D8B030D-6E8A-4147-A177-3AD203B41FA5}">
                      <a16:colId xmlns:a16="http://schemas.microsoft.com/office/drawing/2014/main" val="1261913375"/>
                    </a:ext>
                  </a:extLst>
                </a:gridCol>
              </a:tblGrid>
              <a:tr h="3596798">
                <a:tc>
                  <a:txBody>
                    <a:bodyPr/>
                    <a:lstStyle/>
                    <a:p>
                      <a:r>
                        <a:rPr kumimoji="0" lang="en-US" sz="1600" b="1" i="0" u="none" strike="noStrike" kern="1200" baseline="0" dirty="0">
                          <a:solidFill>
                            <a:srgbClr val="000099"/>
                          </a:solidFill>
                          <a:latin typeface="+mn-lt"/>
                          <a:ea typeface="+mn-ea"/>
                          <a:cs typeface="+mn-cs"/>
                        </a:rPr>
                        <a:t>What is HIPAA? </a:t>
                      </a:r>
                    </a:p>
                    <a:p>
                      <a:pPr marL="628650" lvl="1" indent="-285750">
                        <a:buFont typeface="Arial" panose="020B0604020202020204" pitchFamily="34" charset="0"/>
                        <a:buChar char="•"/>
                      </a:pPr>
                      <a:r>
                        <a:rPr kumimoji="0" lang="en-US" sz="1600" b="0" i="0" u="none" strike="noStrike" kern="1200" baseline="0" dirty="0">
                          <a:solidFill>
                            <a:srgbClr val="000099"/>
                          </a:solidFill>
                          <a:latin typeface="+mn-lt"/>
                          <a:ea typeface="+mn-ea"/>
                          <a:cs typeface="+mn-cs"/>
                        </a:rPr>
                        <a:t>A set of regulations which, among other things, require Selfhelp to protect the privacy and security of individuals’ health information.</a:t>
                      </a:r>
                    </a:p>
                    <a:p>
                      <a:pPr marL="285750" indent="-285750">
                        <a:buFont typeface="Arial" panose="020B0604020202020204" pitchFamily="34" charset="0"/>
                        <a:buChar char="•"/>
                      </a:pPr>
                      <a:endParaRPr kumimoji="0" lang="en-US" sz="1200" b="0" i="0" u="none" strike="noStrike" kern="1200" baseline="0" dirty="0">
                        <a:solidFill>
                          <a:srgbClr val="000099"/>
                        </a:solidFill>
                        <a:latin typeface="+mn-lt"/>
                        <a:ea typeface="+mn-ea"/>
                        <a:cs typeface="+mn-cs"/>
                      </a:endParaRPr>
                    </a:p>
                    <a:p>
                      <a:r>
                        <a:rPr kumimoji="0" lang="en-US" sz="1600" b="1" i="0" u="none" strike="noStrike" kern="1200" baseline="0" dirty="0">
                          <a:solidFill>
                            <a:srgbClr val="000099"/>
                          </a:solidFill>
                          <a:latin typeface="+mn-lt"/>
                          <a:ea typeface="+mn-ea"/>
                          <a:cs typeface="+mn-cs"/>
                        </a:rPr>
                        <a:t>HIPAA Applies To: </a:t>
                      </a:r>
                    </a:p>
                    <a:p>
                      <a:pPr marL="628650" lvl="1" indent="-285750">
                        <a:buFont typeface="Arial" panose="020B0604020202020204" pitchFamily="34" charset="0"/>
                        <a:buChar char="•"/>
                      </a:pPr>
                      <a:r>
                        <a:rPr kumimoji="0" lang="en-US" sz="1600" b="0" i="0" u="none" strike="noStrike" kern="1200" baseline="0" dirty="0">
                          <a:solidFill>
                            <a:srgbClr val="000099"/>
                          </a:solidFill>
                          <a:latin typeface="+mn-lt"/>
                          <a:ea typeface="+mn-ea"/>
                          <a:cs typeface="+mn-cs"/>
                        </a:rPr>
                        <a:t>“Covered Entities,” including Selfhelp and its staff;</a:t>
                      </a:r>
                    </a:p>
                    <a:p>
                      <a:pPr marL="628650" lvl="1" indent="-285750">
                        <a:buFont typeface="Arial" panose="020B0604020202020204" pitchFamily="34" charset="0"/>
                        <a:buChar char="•"/>
                      </a:pPr>
                      <a:r>
                        <a:rPr kumimoji="0" lang="en-US" sz="1600" b="0" i="0" u="none" strike="noStrike" kern="1200" baseline="0" dirty="0">
                          <a:solidFill>
                            <a:srgbClr val="000099"/>
                          </a:solidFill>
                          <a:latin typeface="+mn-lt"/>
                          <a:ea typeface="+mn-ea"/>
                          <a:cs typeface="+mn-cs"/>
                        </a:rPr>
                        <a:t>Business Associates (vendors and contractors acting on behalf of Selfhelp)</a:t>
                      </a:r>
                    </a:p>
                    <a:p>
                      <a:pPr marL="0" indent="0">
                        <a:buFont typeface="Arial" panose="020B0604020202020204" pitchFamily="34" charset="0"/>
                        <a:buNone/>
                      </a:pPr>
                      <a:endParaRPr kumimoji="0" lang="en-US" sz="1200" b="0" i="0" u="none" strike="noStrike" kern="1200" baseline="0" dirty="0">
                        <a:solidFill>
                          <a:srgbClr val="000099"/>
                        </a:solidFill>
                        <a:latin typeface="+mn-lt"/>
                        <a:ea typeface="+mn-ea"/>
                        <a:cs typeface="+mn-cs"/>
                      </a:endParaRPr>
                    </a:p>
                    <a:p>
                      <a:pPr marL="0" indent="0">
                        <a:buFont typeface="Arial" panose="020B0604020202020204" pitchFamily="34" charset="0"/>
                        <a:buNone/>
                      </a:pPr>
                      <a:r>
                        <a:rPr kumimoji="0" lang="en-US" sz="1600" b="1" i="0" u="none" strike="noStrike" kern="1200" baseline="0" dirty="0">
                          <a:solidFill>
                            <a:srgbClr val="000099"/>
                          </a:solidFill>
                          <a:latin typeface="+mn-lt"/>
                          <a:ea typeface="+mn-ea"/>
                          <a:cs typeface="+mn-cs"/>
                        </a:rPr>
                        <a:t>Protected</a:t>
                      </a:r>
                      <a:r>
                        <a:rPr lang="en-US" sz="1600" b="1" dirty="0">
                          <a:solidFill>
                            <a:srgbClr val="000099"/>
                          </a:solidFill>
                        </a:rPr>
                        <a:t> </a:t>
                      </a:r>
                      <a:r>
                        <a:rPr kumimoji="0" lang="en-US" sz="1600" b="1" i="0" u="none" strike="noStrike" kern="1200" baseline="0" dirty="0">
                          <a:solidFill>
                            <a:srgbClr val="000099"/>
                          </a:solidFill>
                          <a:latin typeface="+mn-lt"/>
                          <a:ea typeface="+mn-ea"/>
                          <a:cs typeface="+mn-cs"/>
                        </a:rPr>
                        <a:t>Health Information (“PHI”)</a:t>
                      </a:r>
                      <a:endParaRPr lang="en-US" sz="1600" b="1" dirty="0">
                        <a:solidFill>
                          <a:srgbClr val="000099"/>
                        </a:solidFill>
                      </a:endParaRPr>
                    </a:p>
                    <a:p>
                      <a:pPr marL="628650" lvl="1" indent="-285750">
                        <a:lnSpc>
                          <a:spcPct val="80000"/>
                        </a:lnSpc>
                        <a:buFont typeface="Arial" panose="020B0604020202020204" pitchFamily="34" charset="0"/>
                        <a:buChar char="•"/>
                      </a:pPr>
                      <a:r>
                        <a:rPr kumimoji="0" lang="en-US" altLang="en-US" sz="1600" b="0" i="0" u="none" strike="noStrike" kern="1200" baseline="0" dirty="0">
                          <a:solidFill>
                            <a:srgbClr val="000099"/>
                          </a:solidFill>
                          <a:latin typeface="+mn-lt"/>
                          <a:ea typeface="+mn-ea"/>
                          <a:cs typeface="+mn-cs"/>
                        </a:rPr>
                        <a:t>PHI</a:t>
                      </a:r>
                      <a:r>
                        <a:rPr lang="en-US" altLang="en-US" sz="1600" b="0" dirty="0">
                          <a:solidFill>
                            <a:srgbClr val="000099"/>
                          </a:solidFill>
                        </a:rPr>
                        <a:t> is any information, in electronic, written or oral form, that relates to an individual’s past, present or future health condition or treatment, including information that is maintained anywhere throughout the agency in medical records, computers, reports, billing records, and in conversations that could identify the patient.</a:t>
                      </a:r>
                    </a:p>
                    <a:p>
                      <a:pPr marL="628650" lvl="1" indent="-285750">
                        <a:lnSpc>
                          <a:spcPct val="80000"/>
                        </a:lnSpc>
                        <a:buFont typeface="Arial" panose="020B0604020202020204" pitchFamily="34" charset="0"/>
                        <a:buChar char="•"/>
                      </a:pPr>
                      <a:r>
                        <a:rPr lang="en-US" altLang="en-US" sz="1600" b="0" dirty="0">
                          <a:solidFill>
                            <a:srgbClr val="000099"/>
                          </a:solidFill>
                        </a:rPr>
                        <a:t>PHI includes:</a:t>
                      </a:r>
                    </a:p>
                    <a:p>
                      <a:pPr marL="971550" lvl="2" indent="-285750">
                        <a:lnSpc>
                          <a:spcPct val="80000"/>
                        </a:lnSpc>
                        <a:buFont typeface="Courier New" panose="02070309020205020404" pitchFamily="49" charset="0"/>
                        <a:buChar char="o"/>
                      </a:pPr>
                      <a:r>
                        <a:rPr lang="en-US" altLang="en-US" sz="1400" b="0" dirty="0">
                          <a:solidFill>
                            <a:srgbClr val="000099"/>
                          </a:solidFill>
                        </a:rPr>
                        <a:t>Name</a:t>
                      </a:r>
                      <a:endParaRPr kumimoji="0" lang="en-US" altLang="en-US" sz="1400" b="0" kern="1200" dirty="0">
                        <a:solidFill>
                          <a:srgbClr val="000099"/>
                        </a:solidFill>
                        <a:latin typeface="+mn-lt"/>
                        <a:ea typeface="+mn-ea"/>
                        <a:cs typeface="+mn-cs"/>
                      </a:endParaRPr>
                    </a:p>
                    <a:p>
                      <a:pPr marL="971550" lvl="2" indent="-285750">
                        <a:lnSpc>
                          <a:spcPct val="80000"/>
                        </a:lnSpc>
                        <a:buFont typeface="Courier New" panose="02070309020205020404" pitchFamily="49" charset="0"/>
                        <a:buChar char="o"/>
                      </a:pPr>
                      <a:r>
                        <a:rPr kumimoji="0" lang="en-US" altLang="en-US" sz="1400" b="0" kern="1200" dirty="0">
                          <a:solidFill>
                            <a:srgbClr val="000099"/>
                          </a:solidFill>
                          <a:latin typeface="+mn-lt"/>
                          <a:ea typeface="+mn-ea"/>
                          <a:cs typeface="+mn-cs"/>
                        </a:rPr>
                        <a:t>Date of Birth </a:t>
                      </a:r>
                    </a:p>
                    <a:p>
                      <a:pPr marL="971550" lvl="2" indent="-285750">
                        <a:lnSpc>
                          <a:spcPct val="80000"/>
                        </a:lnSpc>
                        <a:buFont typeface="Courier New" panose="02070309020205020404" pitchFamily="49" charset="0"/>
                        <a:buChar char="o"/>
                      </a:pPr>
                      <a:r>
                        <a:rPr kumimoji="0" lang="en-US" altLang="en-US" sz="1400" b="0" kern="1200" dirty="0">
                          <a:solidFill>
                            <a:srgbClr val="000099"/>
                          </a:solidFill>
                          <a:latin typeface="+mn-lt"/>
                          <a:ea typeface="+mn-ea"/>
                          <a:cs typeface="+mn-cs"/>
                        </a:rPr>
                        <a:t>Social Security number</a:t>
                      </a:r>
                    </a:p>
                    <a:p>
                      <a:pPr marL="971550" lvl="2" indent="-285750">
                        <a:lnSpc>
                          <a:spcPct val="80000"/>
                        </a:lnSpc>
                        <a:buFont typeface="Courier New" panose="02070309020205020404" pitchFamily="49" charset="0"/>
                        <a:buChar char="o"/>
                      </a:pPr>
                      <a:r>
                        <a:rPr kumimoji="0" lang="en-US" altLang="en-US" sz="1400" b="0" kern="1200" dirty="0">
                          <a:solidFill>
                            <a:srgbClr val="000099"/>
                          </a:solidFill>
                          <a:latin typeface="+mn-lt"/>
                          <a:ea typeface="+mn-ea"/>
                          <a:cs typeface="+mn-cs"/>
                        </a:rPr>
                        <a:t>Address</a:t>
                      </a:r>
                    </a:p>
                    <a:p>
                      <a:pPr marL="971550" lvl="2" indent="-285750">
                        <a:lnSpc>
                          <a:spcPct val="80000"/>
                        </a:lnSpc>
                        <a:buFont typeface="Courier New" panose="02070309020205020404" pitchFamily="49" charset="0"/>
                        <a:buChar char="o"/>
                      </a:pPr>
                      <a:r>
                        <a:rPr kumimoji="0" lang="en-US" altLang="en-US" sz="1400" b="0" kern="1200" dirty="0">
                          <a:solidFill>
                            <a:srgbClr val="000099"/>
                          </a:solidFill>
                          <a:latin typeface="+mn-lt"/>
                          <a:ea typeface="+mn-ea"/>
                          <a:cs typeface="+mn-cs"/>
                        </a:rPr>
                        <a:t>Phone numbers</a:t>
                      </a:r>
                    </a:p>
                    <a:p>
                      <a:pPr marL="971550" lvl="2" indent="-285750">
                        <a:lnSpc>
                          <a:spcPct val="80000"/>
                        </a:lnSpc>
                        <a:buFont typeface="Courier New" panose="02070309020205020404" pitchFamily="49" charset="0"/>
                        <a:buChar char="o"/>
                      </a:pPr>
                      <a:r>
                        <a:rPr kumimoji="0" lang="en-US" altLang="en-US" sz="1400" b="0" kern="1200" dirty="0">
                          <a:solidFill>
                            <a:srgbClr val="000099"/>
                          </a:solidFill>
                          <a:latin typeface="+mn-lt"/>
                          <a:ea typeface="+mn-ea"/>
                          <a:cs typeface="+mn-cs"/>
                        </a:rPr>
                        <a:t>Diagnosis</a:t>
                      </a:r>
                    </a:p>
                    <a:p>
                      <a:endParaRPr lang="en-US" dirty="0">
                        <a:solidFill>
                          <a:schemeClr val="lt1">
                            <a:alpha val="0"/>
                          </a:schemeClr>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88126139"/>
                  </a:ext>
                </a:extLst>
              </a:tr>
              <a:tr h="518769">
                <a:tc>
                  <a:txBody>
                    <a:bodyPr/>
                    <a:lstStyle/>
                    <a:p>
                      <a:endParaRPr kumimoji="0" lang="en-US" sz="1800" b="0" i="0" u="none" strike="noStrike" kern="1200" baseline="0" dirty="0">
                        <a:solidFill>
                          <a:schemeClr val="dk1"/>
                        </a:solidFill>
                        <a:latin typeface="+mn-lt"/>
                        <a:ea typeface="+mn-ea"/>
                        <a:cs typeface="+mn-cs"/>
                      </a:endParaRPr>
                    </a:p>
                    <a:p>
                      <a:endParaRPr lang="en-US" dirty="0">
                        <a:solidFill>
                          <a:schemeClr val="dk1">
                            <a:alpha val="0"/>
                          </a:schemeClr>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53147423"/>
                  </a:ext>
                </a:extLst>
              </a:tr>
              <a:tr h="403307">
                <a:tc>
                  <a:txBody>
                    <a:bodyPr/>
                    <a:lstStyle/>
                    <a:p>
                      <a:endParaRPr lang="en-US" dirty="0">
                        <a:solidFill>
                          <a:schemeClr val="dk1">
                            <a:alpha val="0"/>
                          </a:schemeClr>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19946211"/>
                  </a:ext>
                </a:extLst>
              </a:tr>
            </a:tbl>
          </a:graphicData>
        </a:graphic>
      </p:graphicFrame>
      <p:sp>
        <p:nvSpPr>
          <p:cNvPr id="3" name="Title 2">
            <a:extLst>
              <a:ext uri="{FF2B5EF4-FFF2-40B4-BE49-F238E27FC236}">
                <a16:creationId xmlns:a16="http://schemas.microsoft.com/office/drawing/2014/main" id="{6484CA34-147E-4CDD-B7D9-704A283F9BC1}"/>
              </a:ext>
            </a:extLst>
          </p:cNvPr>
          <p:cNvSpPr>
            <a:spLocks noGrp="1"/>
          </p:cNvSpPr>
          <p:nvPr>
            <p:ph type="title"/>
          </p:nvPr>
        </p:nvSpPr>
        <p:spPr>
          <a:xfrm>
            <a:off x="457200" y="110331"/>
            <a:ext cx="8229600" cy="1143000"/>
          </a:xfrm>
        </p:spPr>
        <p:txBody>
          <a:bodyPr>
            <a:normAutofit fontScale="90000"/>
          </a:bodyPr>
          <a:lstStyle/>
          <a:p>
            <a:pPr algn="ctr"/>
            <a:br>
              <a:rPr lang="en-US" b="0" dirty="0"/>
            </a:br>
            <a:r>
              <a:rPr lang="en-US" b="0" dirty="0">
                <a:solidFill>
                  <a:srgbClr val="000099"/>
                </a:solidFill>
              </a:rPr>
              <a:t>HEALTH INSURANCE PORTABILITY AND ACCOUNTABILITY ACT (“HIPAA”) AND PATIENT PRIVACY</a:t>
            </a:r>
            <a:endParaRPr lang="en-US" dirty="0">
              <a:solidFill>
                <a:srgbClr val="000099"/>
              </a:solidFill>
            </a:endParaRPr>
          </a:p>
        </p:txBody>
      </p:sp>
      <p:sp>
        <p:nvSpPr>
          <p:cNvPr id="2" name="Slide Number Placeholder 1">
            <a:extLst>
              <a:ext uri="{FF2B5EF4-FFF2-40B4-BE49-F238E27FC236}">
                <a16:creationId xmlns:a16="http://schemas.microsoft.com/office/drawing/2014/main" id="{950A03BD-E259-36A5-30FE-DCBE6332E45D}"/>
              </a:ext>
            </a:extLst>
          </p:cNvPr>
          <p:cNvSpPr>
            <a:spLocks noGrp="1"/>
          </p:cNvSpPr>
          <p:nvPr>
            <p:ph type="sldNum" sz="quarter" idx="12"/>
          </p:nvPr>
        </p:nvSpPr>
        <p:spPr/>
        <p:txBody>
          <a:bodyPr/>
          <a:lstStyle/>
          <a:p>
            <a:fld id="{16CB1262-8D4B-46C9-8D34-1B62E9E94C5A}" type="slidenum">
              <a:rPr lang="en-US" smtClean="0"/>
              <a:t>14</a:t>
            </a:fld>
            <a:endParaRPr lang="en-US"/>
          </a:p>
        </p:txBody>
      </p:sp>
    </p:spTree>
    <p:extLst>
      <p:ext uri="{BB962C8B-B14F-4D97-AF65-F5344CB8AC3E}">
        <p14:creationId xmlns:p14="http://schemas.microsoft.com/office/powerpoint/2010/main" val="1019425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C6395E6-AB2A-4B20-8946-5CC46DAA2252}"/>
              </a:ext>
            </a:extLst>
          </p:cNvPr>
          <p:cNvSpPr>
            <a:spLocks noGrp="1"/>
          </p:cNvSpPr>
          <p:nvPr>
            <p:ph idx="1"/>
          </p:nvPr>
        </p:nvSpPr>
        <p:spPr>
          <a:xfrm>
            <a:off x="265113" y="1143000"/>
            <a:ext cx="8382000" cy="5105400"/>
          </a:xfrm>
        </p:spPr>
        <p:txBody>
          <a:bodyPr/>
          <a:lstStyle/>
          <a:p>
            <a:pPr>
              <a:spcBef>
                <a:spcPts val="0"/>
              </a:spcBef>
            </a:pPr>
            <a:r>
              <a:rPr lang="en-US" altLang="en-US" sz="1400" dirty="0">
                <a:solidFill>
                  <a:srgbClr val="000099"/>
                </a:solidFill>
              </a:rPr>
              <a:t>The Privacy Rule protects health information from unauthorized use and disclosure and provides nationwide minimum standards for the protection of the privacy of health information.</a:t>
            </a:r>
          </a:p>
          <a:p>
            <a:pPr marL="82153" indent="0">
              <a:spcBef>
                <a:spcPts val="0"/>
              </a:spcBef>
              <a:buNone/>
            </a:pPr>
            <a:endParaRPr lang="en-US" altLang="en-US" sz="1400" dirty="0">
              <a:solidFill>
                <a:srgbClr val="000099"/>
              </a:solidFill>
            </a:endParaRPr>
          </a:p>
          <a:p>
            <a:pPr>
              <a:spcBef>
                <a:spcPts val="0"/>
              </a:spcBef>
            </a:pPr>
            <a:r>
              <a:rPr lang="en-US" altLang="en-US" sz="1400" dirty="0">
                <a:solidFill>
                  <a:srgbClr val="000099"/>
                </a:solidFill>
              </a:rPr>
              <a:t>The Security Rule requires the protection of electronically stored protected health information (known as ePHI) by using appropriate safeguards to ensure the confidentiality and security of ePHI. </a:t>
            </a:r>
          </a:p>
          <a:p>
            <a:pPr marL="82153" indent="0">
              <a:spcBef>
                <a:spcPts val="0"/>
              </a:spcBef>
              <a:buNone/>
            </a:pPr>
            <a:endParaRPr lang="en-US" altLang="en-US" sz="1400" dirty="0">
              <a:solidFill>
                <a:srgbClr val="000099"/>
              </a:solidFill>
            </a:endParaRPr>
          </a:p>
          <a:p>
            <a:pPr lvl="1">
              <a:spcBef>
                <a:spcPts val="0"/>
              </a:spcBef>
            </a:pPr>
            <a:r>
              <a:rPr lang="en-US" altLang="en-US" sz="1400" dirty="0">
                <a:solidFill>
                  <a:srgbClr val="000099"/>
                </a:solidFill>
              </a:rPr>
              <a:t>“Covered Entities” and are required to comply with the Privacy and Security rules. A Covered Entity is any health care provider, health plan or healthcare clearing house that transmits health information electronically, for example, submitting claims to Medicare. </a:t>
            </a:r>
          </a:p>
          <a:p>
            <a:pPr>
              <a:spcBef>
                <a:spcPts val="0"/>
              </a:spcBef>
            </a:pPr>
            <a:endParaRPr lang="en-US" altLang="en-US" sz="1400" dirty="0">
              <a:solidFill>
                <a:srgbClr val="000099"/>
              </a:solidFill>
            </a:endParaRPr>
          </a:p>
          <a:p>
            <a:pPr lvl="1">
              <a:spcBef>
                <a:spcPts val="0"/>
              </a:spcBef>
            </a:pPr>
            <a:r>
              <a:rPr lang="en-US" altLang="en-US" sz="1400" dirty="0">
                <a:solidFill>
                  <a:srgbClr val="000099"/>
                </a:solidFill>
              </a:rPr>
              <a:t>Selfhelp’s Licensed Home Care Service Agency is a Covered Entity. The vendors we partner with are Business Associates that are also required to comply with the Privacy and Security rules. </a:t>
            </a:r>
          </a:p>
          <a:p>
            <a:pPr>
              <a:spcBef>
                <a:spcPts val="0"/>
              </a:spcBef>
            </a:pPr>
            <a:endParaRPr lang="en-US" sz="1400" dirty="0">
              <a:solidFill>
                <a:srgbClr val="000099"/>
              </a:solidFill>
            </a:endParaRPr>
          </a:p>
          <a:p>
            <a:pPr>
              <a:spcBef>
                <a:spcPts val="0"/>
              </a:spcBef>
            </a:pPr>
            <a:r>
              <a:rPr lang="en-US" sz="1400" dirty="0">
                <a:solidFill>
                  <a:srgbClr val="000099"/>
                </a:solidFill>
              </a:rPr>
              <a:t>The Privacy and Security rules require Covered Entities and Business Associates to, among other things: Notify patients about their privacy rights and how you use their information; Adopt privacy procedures and train employees to follow them; Assign an individual to make sure you’re adopting and following privacy procedures; Secure patient records containing PHI and ePHI, so they aren’t readily available to those who don’t need to see them.</a:t>
            </a:r>
            <a:endParaRPr lang="en-US" altLang="en-US" sz="1400" dirty="0">
              <a:solidFill>
                <a:srgbClr val="000099"/>
              </a:solidFill>
            </a:endParaRPr>
          </a:p>
          <a:p>
            <a:pPr eaLnBrk="1" hangingPunct="1">
              <a:spcBef>
                <a:spcPts val="0"/>
              </a:spcBef>
            </a:pPr>
            <a:endParaRPr lang="en-US" altLang="en-US" sz="1400" dirty="0">
              <a:solidFill>
                <a:srgbClr val="000099"/>
              </a:solidFill>
            </a:endParaRPr>
          </a:p>
          <a:p>
            <a:pPr marL="82153" indent="0" eaLnBrk="1" hangingPunct="1">
              <a:spcBef>
                <a:spcPts val="0"/>
              </a:spcBef>
              <a:buNone/>
            </a:pPr>
            <a:r>
              <a:rPr lang="en-US" altLang="en-US" sz="1400" i="1" dirty="0">
                <a:solidFill>
                  <a:srgbClr val="000099"/>
                </a:solidFill>
              </a:rPr>
              <a:t>Potential violations of the Privacy Rule must be reported to Selfhelp’s Privacy Official: (212) 971-7610. </a:t>
            </a:r>
          </a:p>
          <a:p>
            <a:pPr marL="82153" indent="0" eaLnBrk="1" hangingPunct="1">
              <a:spcBef>
                <a:spcPts val="0"/>
              </a:spcBef>
              <a:buNone/>
            </a:pPr>
            <a:r>
              <a:rPr lang="en-US" altLang="en-US" sz="1400" i="1" dirty="0">
                <a:solidFill>
                  <a:srgbClr val="000099"/>
                </a:solidFill>
              </a:rPr>
              <a:t>Potential violations of the Security Rule must be reported to Selfhelp’s Security Official: (212) 971-7708.</a:t>
            </a:r>
          </a:p>
          <a:p>
            <a:pPr eaLnBrk="1" hangingPunct="1">
              <a:spcBef>
                <a:spcPts val="0"/>
              </a:spcBef>
            </a:pPr>
            <a:endParaRPr lang="en-US" altLang="en-US" sz="1400" dirty="0">
              <a:solidFill>
                <a:srgbClr val="000099"/>
              </a:solidFill>
            </a:endParaRPr>
          </a:p>
          <a:p>
            <a:pPr marL="82153" indent="0">
              <a:buNone/>
            </a:pPr>
            <a:endParaRPr lang="en-US" dirty="0"/>
          </a:p>
        </p:txBody>
      </p:sp>
      <p:sp>
        <p:nvSpPr>
          <p:cNvPr id="3" name="Title 2">
            <a:extLst>
              <a:ext uri="{FF2B5EF4-FFF2-40B4-BE49-F238E27FC236}">
                <a16:creationId xmlns:a16="http://schemas.microsoft.com/office/drawing/2014/main" id="{08BB2DA8-B46C-4880-8CF5-16428D61D723}"/>
              </a:ext>
            </a:extLst>
          </p:cNvPr>
          <p:cNvSpPr>
            <a:spLocks noGrp="1"/>
          </p:cNvSpPr>
          <p:nvPr>
            <p:ph type="title"/>
          </p:nvPr>
        </p:nvSpPr>
        <p:spPr>
          <a:xfrm>
            <a:off x="417513" y="152400"/>
            <a:ext cx="8229600" cy="1143000"/>
          </a:xfrm>
        </p:spPr>
        <p:txBody>
          <a:bodyPr/>
          <a:lstStyle/>
          <a:p>
            <a:pPr algn="ctr"/>
            <a:r>
              <a:rPr lang="en-US" b="0" dirty="0">
                <a:solidFill>
                  <a:srgbClr val="000099"/>
                </a:solidFill>
              </a:rPr>
              <a:t>HIPAA PRIVACY &amp; SECURITY RULES</a:t>
            </a:r>
          </a:p>
        </p:txBody>
      </p:sp>
      <p:sp>
        <p:nvSpPr>
          <p:cNvPr id="4" name="Slide Number Placeholder 3">
            <a:extLst>
              <a:ext uri="{FF2B5EF4-FFF2-40B4-BE49-F238E27FC236}">
                <a16:creationId xmlns:a16="http://schemas.microsoft.com/office/drawing/2014/main" id="{1F83C1DD-D803-04CE-50DD-193E3AC0738E}"/>
              </a:ext>
            </a:extLst>
          </p:cNvPr>
          <p:cNvSpPr>
            <a:spLocks noGrp="1"/>
          </p:cNvSpPr>
          <p:nvPr>
            <p:ph type="sldNum" sz="quarter" idx="12"/>
          </p:nvPr>
        </p:nvSpPr>
        <p:spPr/>
        <p:txBody>
          <a:bodyPr/>
          <a:lstStyle/>
          <a:p>
            <a:fld id="{16CB1262-8D4B-46C9-8D34-1B62E9E94C5A}" type="slidenum">
              <a:rPr lang="en-US" smtClean="0"/>
              <a:t>15</a:t>
            </a:fld>
            <a:endParaRPr lang="en-US"/>
          </a:p>
        </p:txBody>
      </p:sp>
    </p:spTree>
    <p:extLst>
      <p:ext uri="{BB962C8B-B14F-4D97-AF65-F5344CB8AC3E}">
        <p14:creationId xmlns:p14="http://schemas.microsoft.com/office/powerpoint/2010/main" val="86729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C6C55F-29E5-4FA7-8869-47A68AA81E80}"/>
              </a:ext>
            </a:extLst>
          </p:cNvPr>
          <p:cNvSpPr>
            <a:spLocks noGrp="1"/>
          </p:cNvSpPr>
          <p:nvPr>
            <p:ph idx="1"/>
          </p:nvPr>
        </p:nvSpPr>
        <p:spPr/>
        <p:txBody>
          <a:bodyPr/>
          <a:lstStyle/>
          <a:p>
            <a:r>
              <a:rPr lang="en-US" dirty="0">
                <a:solidFill>
                  <a:srgbClr val="000099"/>
                </a:solidFill>
              </a:rPr>
              <a:t>Question 1: True or False: You should report any potential conflict of interest or violation of policies or procedures to the Compliance Officer or the Chairperson of the Audit Committee?</a:t>
            </a:r>
          </a:p>
          <a:p>
            <a:pPr marL="82153" indent="0">
              <a:buNone/>
            </a:pPr>
            <a:endParaRPr lang="en-US" dirty="0">
              <a:solidFill>
                <a:srgbClr val="000099"/>
              </a:solidFill>
            </a:endParaRPr>
          </a:p>
          <a:p>
            <a:pPr lvl="1"/>
            <a:r>
              <a:rPr lang="en-US" dirty="0">
                <a:solidFill>
                  <a:srgbClr val="000099"/>
                </a:solidFill>
              </a:rPr>
              <a:t>A) True</a:t>
            </a:r>
          </a:p>
          <a:p>
            <a:pPr lvl="1"/>
            <a:r>
              <a:rPr lang="en-US" dirty="0">
                <a:solidFill>
                  <a:srgbClr val="000099"/>
                </a:solidFill>
              </a:rPr>
              <a:t>B) False</a:t>
            </a:r>
          </a:p>
        </p:txBody>
      </p:sp>
      <p:sp>
        <p:nvSpPr>
          <p:cNvPr id="3" name="Title 2">
            <a:extLst>
              <a:ext uri="{FF2B5EF4-FFF2-40B4-BE49-F238E27FC236}">
                <a16:creationId xmlns:a16="http://schemas.microsoft.com/office/drawing/2014/main" id="{829CFD8C-C68A-4EB9-9495-150C89EDA8B8}"/>
              </a:ext>
            </a:extLst>
          </p:cNvPr>
          <p:cNvSpPr>
            <a:spLocks noGrp="1"/>
          </p:cNvSpPr>
          <p:nvPr>
            <p:ph type="title"/>
          </p:nvPr>
        </p:nvSpPr>
        <p:spPr/>
        <p:txBody>
          <a:bodyPr/>
          <a:lstStyle/>
          <a:p>
            <a:r>
              <a:rPr lang="en-US" dirty="0">
                <a:solidFill>
                  <a:srgbClr val="000099"/>
                </a:solidFill>
              </a:rPr>
              <a:t>QUIZ</a:t>
            </a:r>
          </a:p>
        </p:txBody>
      </p:sp>
      <p:sp>
        <p:nvSpPr>
          <p:cNvPr id="4" name="Slide Number Placeholder 3">
            <a:extLst>
              <a:ext uri="{FF2B5EF4-FFF2-40B4-BE49-F238E27FC236}">
                <a16:creationId xmlns:a16="http://schemas.microsoft.com/office/drawing/2014/main" id="{57BDB8B8-E926-C035-4C29-E8D6ABB382BF}"/>
              </a:ext>
            </a:extLst>
          </p:cNvPr>
          <p:cNvSpPr>
            <a:spLocks noGrp="1"/>
          </p:cNvSpPr>
          <p:nvPr>
            <p:ph type="sldNum" sz="quarter" idx="12"/>
          </p:nvPr>
        </p:nvSpPr>
        <p:spPr/>
        <p:txBody>
          <a:bodyPr/>
          <a:lstStyle/>
          <a:p>
            <a:fld id="{16CB1262-8D4B-46C9-8D34-1B62E9E94C5A}" type="slidenum">
              <a:rPr lang="en-US" smtClean="0"/>
              <a:t>16</a:t>
            </a:fld>
            <a:endParaRPr lang="en-US"/>
          </a:p>
        </p:txBody>
      </p:sp>
    </p:spTree>
    <p:extLst>
      <p:ext uri="{BB962C8B-B14F-4D97-AF65-F5344CB8AC3E}">
        <p14:creationId xmlns:p14="http://schemas.microsoft.com/office/powerpoint/2010/main" val="1298930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C6C55F-29E5-4FA7-8869-47A68AA81E80}"/>
              </a:ext>
            </a:extLst>
          </p:cNvPr>
          <p:cNvSpPr>
            <a:spLocks noGrp="1"/>
          </p:cNvSpPr>
          <p:nvPr>
            <p:ph idx="1"/>
          </p:nvPr>
        </p:nvSpPr>
        <p:spPr/>
        <p:txBody>
          <a:bodyPr/>
          <a:lstStyle/>
          <a:p>
            <a:r>
              <a:rPr lang="en-US" dirty="0">
                <a:solidFill>
                  <a:srgbClr val="000099"/>
                </a:solidFill>
              </a:rPr>
              <a:t>Question 2: Which of the following requires Selfhelp to protect the privacy and security of individuals’ health information?</a:t>
            </a:r>
          </a:p>
          <a:p>
            <a:pPr marL="82153" indent="0">
              <a:buNone/>
            </a:pPr>
            <a:endParaRPr lang="en-US" dirty="0">
              <a:solidFill>
                <a:srgbClr val="000099"/>
              </a:solidFill>
            </a:endParaRPr>
          </a:p>
          <a:p>
            <a:pPr lvl="1"/>
            <a:r>
              <a:rPr lang="en-US" dirty="0">
                <a:solidFill>
                  <a:srgbClr val="000099"/>
                </a:solidFill>
              </a:rPr>
              <a:t>A) Stark Law</a:t>
            </a:r>
          </a:p>
          <a:p>
            <a:pPr lvl="1"/>
            <a:r>
              <a:rPr lang="en-US" dirty="0">
                <a:solidFill>
                  <a:srgbClr val="000099"/>
                </a:solidFill>
              </a:rPr>
              <a:t>B) Anti-Kickback Statute </a:t>
            </a:r>
          </a:p>
          <a:p>
            <a:pPr lvl="1"/>
            <a:r>
              <a:rPr lang="en-US" dirty="0">
                <a:solidFill>
                  <a:srgbClr val="000099"/>
                </a:solidFill>
              </a:rPr>
              <a:t>C) HIPAA</a:t>
            </a:r>
          </a:p>
          <a:p>
            <a:pPr lvl="1"/>
            <a:r>
              <a:rPr lang="en-US" dirty="0">
                <a:solidFill>
                  <a:srgbClr val="000099"/>
                </a:solidFill>
              </a:rPr>
              <a:t>D) Civil Monetary Penalties Law</a:t>
            </a:r>
          </a:p>
        </p:txBody>
      </p:sp>
      <p:sp>
        <p:nvSpPr>
          <p:cNvPr id="3" name="Title 2">
            <a:extLst>
              <a:ext uri="{FF2B5EF4-FFF2-40B4-BE49-F238E27FC236}">
                <a16:creationId xmlns:a16="http://schemas.microsoft.com/office/drawing/2014/main" id="{829CFD8C-C68A-4EB9-9495-150C89EDA8B8}"/>
              </a:ext>
            </a:extLst>
          </p:cNvPr>
          <p:cNvSpPr>
            <a:spLocks noGrp="1"/>
          </p:cNvSpPr>
          <p:nvPr>
            <p:ph type="title"/>
          </p:nvPr>
        </p:nvSpPr>
        <p:spPr/>
        <p:txBody>
          <a:bodyPr/>
          <a:lstStyle/>
          <a:p>
            <a:r>
              <a:rPr lang="en-US" dirty="0">
                <a:solidFill>
                  <a:srgbClr val="000099"/>
                </a:solidFill>
              </a:rPr>
              <a:t>QUIZ</a:t>
            </a:r>
          </a:p>
        </p:txBody>
      </p:sp>
      <p:sp>
        <p:nvSpPr>
          <p:cNvPr id="4" name="Slide Number Placeholder 3">
            <a:extLst>
              <a:ext uri="{FF2B5EF4-FFF2-40B4-BE49-F238E27FC236}">
                <a16:creationId xmlns:a16="http://schemas.microsoft.com/office/drawing/2014/main" id="{8F34B5FB-B6F6-B8C3-CFBF-F68B345B7865}"/>
              </a:ext>
            </a:extLst>
          </p:cNvPr>
          <p:cNvSpPr>
            <a:spLocks noGrp="1"/>
          </p:cNvSpPr>
          <p:nvPr>
            <p:ph type="sldNum" sz="quarter" idx="12"/>
          </p:nvPr>
        </p:nvSpPr>
        <p:spPr/>
        <p:txBody>
          <a:bodyPr/>
          <a:lstStyle/>
          <a:p>
            <a:fld id="{16CB1262-8D4B-46C9-8D34-1B62E9E94C5A}" type="slidenum">
              <a:rPr lang="en-US" smtClean="0"/>
              <a:t>17</a:t>
            </a:fld>
            <a:endParaRPr lang="en-US"/>
          </a:p>
        </p:txBody>
      </p:sp>
    </p:spTree>
    <p:extLst>
      <p:ext uri="{BB962C8B-B14F-4D97-AF65-F5344CB8AC3E}">
        <p14:creationId xmlns:p14="http://schemas.microsoft.com/office/powerpoint/2010/main" val="8349329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C6C55F-29E5-4FA7-8869-47A68AA81E80}"/>
              </a:ext>
            </a:extLst>
          </p:cNvPr>
          <p:cNvSpPr>
            <a:spLocks noGrp="1"/>
          </p:cNvSpPr>
          <p:nvPr>
            <p:ph idx="1"/>
          </p:nvPr>
        </p:nvSpPr>
        <p:spPr/>
        <p:txBody>
          <a:bodyPr/>
          <a:lstStyle/>
          <a:p>
            <a:r>
              <a:rPr lang="en-US" dirty="0">
                <a:solidFill>
                  <a:srgbClr val="000099"/>
                </a:solidFill>
              </a:rPr>
              <a:t>Question 3: Which of the following prohibits payments or other transfers of value that are intended to induce referrals?</a:t>
            </a:r>
          </a:p>
          <a:p>
            <a:pPr marL="82153" indent="0">
              <a:buNone/>
            </a:pPr>
            <a:endParaRPr lang="en-US" dirty="0">
              <a:solidFill>
                <a:srgbClr val="000099"/>
              </a:solidFill>
            </a:endParaRPr>
          </a:p>
          <a:p>
            <a:pPr lvl="1"/>
            <a:r>
              <a:rPr lang="en-US" dirty="0">
                <a:solidFill>
                  <a:srgbClr val="000099"/>
                </a:solidFill>
              </a:rPr>
              <a:t>A) Stark Law</a:t>
            </a:r>
          </a:p>
          <a:p>
            <a:pPr lvl="1"/>
            <a:r>
              <a:rPr lang="en-US" dirty="0">
                <a:solidFill>
                  <a:srgbClr val="000099"/>
                </a:solidFill>
              </a:rPr>
              <a:t>B) HIPAA</a:t>
            </a:r>
          </a:p>
          <a:p>
            <a:pPr lvl="1"/>
            <a:r>
              <a:rPr lang="en-US" dirty="0">
                <a:solidFill>
                  <a:srgbClr val="000099"/>
                </a:solidFill>
              </a:rPr>
              <a:t>C) Exclusion Screening</a:t>
            </a:r>
          </a:p>
          <a:p>
            <a:pPr lvl="1"/>
            <a:r>
              <a:rPr lang="en-US" dirty="0">
                <a:solidFill>
                  <a:srgbClr val="000099"/>
                </a:solidFill>
              </a:rPr>
              <a:t>D) Anti-Kickback Statute</a:t>
            </a:r>
          </a:p>
        </p:txBody>
      </p:sp>
      <p:sp>
        <p:nvSpPr>
          <p:cNvPr id="3" name="Title 2">
            <a:extLst>
              <a:ext uri="{FF2B5EF4-FFF2-40B4-BE49-F238E27FC236}">
                <a16:creationId xmlns:a16="http://schemas.microsoft.com/office/drawing/2014/main" id="{829CFD8C-C68A-4EB9-9495-150C89EDA8B8}"/>
              </a:ext>
            </a:extLst>
          </p:cNvPr>
          <p:cNvSpPr>
            <a:spLocks noGrp="1"/>
          </p:cNvSpPr>
          <p:nvPr>
            <p:ph type="title"/>
          </p:nvPr>
        </p:nvSpPr>
        <p:spPr/>
        <p:txBody>
          <a:bodyPr/>
          <a:lstStyle/>
          <a:p>
            <a:r>
              <a:rPr lang="en-US" dirty="0">
                <a:solidFill>
                  <a:srgbClr val="000099"/>
                </a:solidFill>
              </a:rPr>
              <a:t>QUIZ</a:t>
            </a:r>
          </a:p>
        </p:txBody>
      </p:sp>
      <p:sp>
        <p:nvSpPr>
          <p:cNvPr id="4" name="Slide Number Placeholder 3">
            <a:extLst>
              <a:ext uri="{FF2B5EF4-FFF2-40B4-BE49-F238E27FC236}">
                <a16:creationId xmlns:a16="http://schemas.microsoft.com/office/drawing/2014/main" id="{A9E4210E-0F92-DEBA-48DE-DD69ADC4CBE6}"/>
              </a:ext>
            </a:extLst>
          </p:cNvPr>
          <p:cNvSpPr>
            <a:spLocks noGrp="1"/>
          </p:cNvSpPr>
          <p:nvPr>
            <p:ph type="sldNum" sz="quarter" idx="12"/>
          </p:nvPr>
        </p:nvSpPr>
        <p:spPr/>
        <p:txBody>
          <a:bodyPr/>
          <a:lstStyle/>
          <a:p>
            <a:fld id="{16CB1262-8D4B-46C9-8D34-1B62E9E94C5A}" type="slidenum">
              <a:rPr lang="en-US" smtClean="0"/>
              <a:t>18</a:t>
            </a:fld>
            <a:endParaRPr lang="en-US"/>
          </a:p>
        </p:txBody>
      </p:sp>
    </p:spTree>
    <p:extLst>
      <p:ext uri="{BB962C8B-B14F-4D97-AF65-F5344CB8AC3E}">
        <p14:creationId xmlns:p14="http://schemas.microsoft.com/office/powerpoint/2010/main" val="54023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C6C55F-29E5-4FA7-8869-47A68AA81E80}"/>
              </a:ext>
            </a:extLst>
          </p:cNvPr>
          <p:cNvSpPr>
            <a:spLocks noGrp="1"/>
          </p:cNvSpPr>
          <p:nvPr>
            <p:ph idx="1"/>
          </p:nvPr>
        </p:nvSpPr>
        <p:spPr/>
        <p:txBody>
          <a:bodyPr/>
          <a:lstStyle/>
          <a:p>
            <a:r>
              <a:rPr lang="en-US" dirty="0">
                <a:solidFill>
                  <a:srgbClr val="000099"/>
                </a:solidFill>
              </a:rPr>
              <a:t>Question 4: True or False: Vendors are expected to follow </a:t>
            </a:r>
            <a:r>
              <a:rPr lang="en-US" dirty="0" err="1">
                <a:solidFill>
                  <a:srgbClr val="000099"/>
                </a:solidFill>
              </a:rPr>
              <a:t>Selfhelp’s</a:t>
            </a:r>
            <a:r>
              <a:rPr lang="en-US" dirty="0">
                <a:solidFill>
                  <a:srgbClr val="000099"/>
                </a:solidFill>
              </a:rPr>
              <a:t> applicable policies and procedures as well as the Selfhelp Code of Conduct?</a:t>
            </a:r>
          </a:p>
          <a:p>
            <a:pPr marL="82153" indent="0">
              <a:buNone/>
            </a:pPr>
            <a:endParaRPr lang="en-US" dirty="0">
              <a:solidFill>
                <a:srgbClr val="000099"/>
              </a:solidFill>
            </a:endParaRPr>
          </a:p>
          <a:p>
            <a:pPr lvl="1"/>
            <a:r>
              <a:rPr lang="en-US" dirty="0">
                <a:solidFill>
                  <a:srgbClr val="000099"/>
                </a:solidFill>
              </a:rPr>
              <a:t>A) True</a:t>
            </a:r>
          </a:p>
          <a:p>
            <a:pPr lvl="1"/>
            <a:r>
              <a:rPr lang="en-US" dirty="0">
                <a:solidFill>
                  <a:srgbClr val="000099"/>
                </a:solidFill>
              </a:rPr>
              <a:t>B) False</a:t>
            </a:r>
            <a:endParaRPr lang="en-US" dirty="0">
              <a:solidFill>
                <a:srgbClr val="000099"/>
              </a:solidFill>
              <a:highlight>
                <a:srgbClr val="FFFF00"/>
              </a:highlight>
            </a:endParaRPr>
          </a:p>
        </p:txBody>
      </p:sp>
      <p:sp>
        <p:nvSpPr>
          <p:cNvPr id="3" name="Title 2">
            <a:extLst>
              <a:ext uri="{FF2B5EF4-FFF2-40B4-BE49-F238E27FC236}">
                <a16:creationId xmlns:a16="http://schemas.microsoft.com/office/drawing/2014/main" id="{829CFD8C-C68A-4EB9-9495-150C89EDA8B8}"/>
              </a:ext>
            </a:extLst>
          </p:cNvPr>
          <p:cNvSpPr>
            <a:spLocks noGrp="1"/>
          </p:cNvSpPr>
          <p:nvPr>
            <p:ph type="title"/>
          </p:nvPr>
        </p:nvSpPr>
        <p:spPr/>
        <p:txBody>
          <a:bodyPr/>
          <a:lstStyle/>
          <a:p>
            <a:r>
              <a:rPr lang="en-US" dirty="0">
                <a:solidFill>
                  <a:srgbClr val="000099"/>
                </a:solidFill>
              </a:rPr>
              <a:t>QUIZ</a:t>
            </a:r>
          </a:p>
        </p:txBody>
      </p:sp>
      <p:sp>
        <p:nvSpPr>
          <p:cNvPr id="4" name="Slide Number Placeholder 3">
            <a:extLst>
              <a:ext uri="{FF2B5EF4-FFF2-40B4-BE49-F238E27FC236}">
                <a16:creationId xmlns:a16="http://schemas.microsoft.com/office/drawing/2014/main" id="{024DAA0D-C40E-FDDA-CE23-4F0D6A1135D1}"/>
              </a:ext>
            </a:extLst>
          </p:cNvPr>
          <p:cNvSpPr>
            <a:spLocks noGrp="1"/>
          </p:cNvSpPr>
          <p:nvPr>
            <p:ph type="sldNum" sz="quarter" idx="12"/>
          </p:nvPr>
        </p:nvSpPr>
        <p:spPr/>
        <p:txBody>
          <a:bodyPr/>
          <a:lstStyle/>
          <a:p>
            <a:fld id="{16CB1262-8D4B-46C9-8D34-1B62E9E94C5A}" type="slidenum">
              <a:rPr lang="en-US" smtClean="0"/>
              <a:t>19</a:t>
            </a:fld>
            <a:endParaRPr lang="en-US"/>
          </a:p>
        </p:txBody>
      </p:sp>
    </p:spTree>
    <p:extLst>
      <p:ext uri="{BB962C8B-B14F-4D97-AF65-F5344CB8AC3E}">
        <p14:creationId xmlns:p14="http://schemas.microsoft.com/office/powerpoint/2010/main" val="3454664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67A4EE-7F7E-4E08-A353-F0446C3F6272}"/>
              </a:ext>
            </a:extLst>
          </p:cNvPr>
          <p:cNvSpPr>
            <a:spLocks noGrp="1"/>
          </p:cNvSpPr>
          <p:nvPr>
            <p:ph idx="1"/>
          </p:nvPr>
        </p:nvSpPr>
        <p:spPr>
          <a:xfrm>
            <a:off x="533400" y="1417638"/>
            <a:ext cx="8229600" cy="5440362"/>
          </a:xfrm>
        </p:spPr>
        <p:txBody>
          <a:bodyPr/>
          <a:lstStyle/>
          <a:p>
            <a:r>
              <a:rPr lang="en-US" sz="2000" dirty="0">
                <a:solidFill>
                  <a:srgbClr val="000099"/>
                </a:solidFill>
              </a:rPr>
              <a:t>Welcome to Selfhelp’s Mandatory Vendor Compliance Training. </a:t>
            </a:r>
          </a:p>
          <a:p>
            <a:pPr marL="82153" indent="0">
              <a:buNone/>
            </a:pPr>
            <a:endParaRPr lang="en-US" sz="2000" dirty="0">
              <a:solidFill>
                <a:srgbClr val="000099"/>
              </a:solidFill>
            </a:endParaRPr>
          </a:p>
          <a:p>
            <a:r>
              <a:rPr lang="en-US" sz="2000" dirty="0">
                <a:solidFill>
                  <a:srgbClr val="000099"/>
                </a:solidFill>
              </a:rPr>
              <a:t>This training will cover (1) the elements of Selfhelp’s Compliance Program and (2) the laws, rules, and regulations that apply to Selfhelp and to our vendors.</a:t>
            </a:r>
          </a:p>
          <a:p>
            <a:pPr marL="82153" indent="0">
              <a:buNone/>
            </a:pPr>
            <a:endParaRPr lang="en-US" sz="2000" dirty="0">
              <a:solidFill>
                <a:srgbClr val="000099"/>
              </a:solidFill>
            </a:endParaRPr>
          </a:p>
          <a:p>
            <a:r>
              <a:rPr lang="en-US" sz="2000" b="1" dirty="0">
                <a:solidFill>
                  <a:srgbClr val="000099"/>
                </a:solidFill>
              </a:rPr>
              <a:t>At the end of the training, you will be required to pass a quiz and complete an attestation.</a:t>
            </a:r>
          </a:p>
          <a:p>
            <a:pPr marL="82153" indent="0">
              <a:buNone/>
            </a:pPr>
            <a:endParaRPr lang="en-US" sz="2000" dirty="0">
              <a:solidFill>
                <a:srgbClr val="000099"/>
              </a:solidFill>
            </a:endParaRPr>
          </a:p>
          <a:p>
            <a:pPr marL="82153" indent="0">
              <a:buNone/>
            </a:pPr>
            <a:r>
              <a:rPr lang="en-US" sz="2000" i="1" dirty="0">
                <a:solidFill>
                  <a:srgbClr val="000099"/>
                </a:solidFill>
              </a:rPr>
              <a:t>If you have any questions, please contact Selfhelp’s Corporate Compliance Officer at </a:t>
            </a:r>
            <a:r>
              <a:rPr lang="en-US" sz="2000" i="1" dirty="0">
                <a:solidFill>
                  <a:srgbClr val="000099"/>
                </a:solidFill>
                <a:hlinkClick r:id="rId2"/>
              </a:rPr>
              <a:t>vendorcompliance@selfhelp.net</a:t>
            </a:r>
            <a:r>
              <a:rPr lang="en-US" sz="2000" i="1" dirty="0">
                <a:solidFill>
                  <a:srgbClr val="000099"/>
                </a:solidFill>
              </a:rPr>
              <a:t> or 212-971-7610.</a:t>
            </a:r>
          </a:p>
        </p:txBody>
      </p:sp>
      <p:sp>
        <p:nvSpPr>
          <p:cNvPr id="3" name="Title 2">
            <a:extLst>
              <a:ext uri="{FF2B5EF4-FFF2-40B4-BE49-F238E27FC236}">
                <a16:creationId xmlns:a16="http://schemas.microsoft.com/office/drawing/2014/main" id="{2BF2EF77-37F1-464C-BF80-434A39E5EF50}"/>
              </a:ext>
            </a:extLst>
          </p:cNvPr>
          <p:cNvSpPr>
            <a:spLocks noGrp="1"/>
          </p:cNvSpPr>
          <p:nvPr>
            <p:ph type="title"/>
          </p:nvPr>
        </p:nvSpPr>
        <p:spPr>
          <a:xfrm>
            <a:off x="457200" y="152400"/>
            <a:ext cx="8229600" cy="1143000"/>
          </a:xfrm>
        </p:spPr>
        <p:txBody>
          <a:bodyPr>
            <a:normAutofit/>
          </a:bodyPr>
          <a:lstStyle/>
          <a:p>
            <a:pPr algn="ctr"/>
            <a:r>
              <a:rPr lang="en-US" sz="3600" b="0" dirty="0">
                <a:solidFill>
                  <a:srgbClr val="000099"/>
                </a:solidFill>
              </a:rPr>
              <a:t>INTRODUCTION</a:t>
            </a:r>
          </a:p>
        </p:txBody>
      </p:sp>
      <p:sp>
        <p:nvSpPr>
          <p:cNvPr id="4" name="Slide Number Placeholder 3">
            <a:extLst>
              <a:ext uri="{FF2B5EF4-FFF2-40B4-BE49-F238E27FC236}">
                <a16:creationId xmlns:a16="http://schemas.microsoft.com/office/drawing/2014/main" id="{4C608EF2-558C-53B1-6D6E-D0648C6ED792}"/>
              </a:ext>
            </a:extLst>
          </p:cNvPr>
          <p:cNvSpPr>
            <a:spLocks noGrp="1"/>
          </p:cNvSpPr>
          <p:nvPr>
            <p:ph type="sldNum" sz="quarter" idx="12"/>
          </p:nvPr>
        </p:nvSpPr>
        <p:spPr/>
        <p:txBody>
          <a:bodyPr/>
          <a:lstStyle/>
          <a:p>
            <a:fld id="{16CB1262-8D4B-46C9-8D34-1B62E9E94C5A}" type="slidenum">
              <a:rPr lang="en-US" smtClean="0"/>
              <a:t>2</a:t>
            </a:fld>
            <a:endParaRPr lang="en-US"/>
          </a:p>
        </p:txBody>
      </p:sp>
    </p:spTree>
    <p:extLst>
      <p:ext uri="{BB962C8B-B14F-4D97-AF65-F5344CB8AC3E}">
        <p14:creationId xmlns:p14="http://schemas.microsoft.com/office/powerpoint/2010/main" val="12128277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C6C55F-29E5-4FA7-8869-47A68AA81E80}"/>
              </a:ext>
            </a:extLst>
          </p:cNvPr>
          <p:cNvSpPr>
            <a:spLocks noGrp="1"/>
          </p:cNvSpPr>
          <p:nvPr>
            <p:ph idx="1"/>
          </p:nvPr>
        </p:nvSpPr>
        <p:spPr/>
        <p:txBody>
          <a:bodyPr/>
          <a:lstStyle/>
          <a:p>
            <a:r>
              <a:rPr lang="en-US" dirty="0">
                <a:solidFill>
                  <a:srgbClr val="000099"/>
                </a:solidFill>
              </a:rPr>
              <a:t>Question 5: True or False: Vendors contracts will not be terminated should they offer Selfhelp employees monetary gifts?</a:t>
            </a:r>
          </a:p>
          <a:p>
            <a:endParaRPr lang="en-US" dirty="0">
              <a:solidFill>
                <a:srgbClr val="000099"/>
              </a:solidFill>
            </a:endParaRPr>
          </a:p>
          <a:p>
            <a:pPr marL="82153" indent="0">
              <a:buNone/>
            </a:pPr>
            <a:endParaRPr lang="en-US" dirty="0">
              <a:solidFill>
                <a:srgbClr val="000099"/>
              </a:solidFill>
            </a:endParaRPr>
          </a:p>
          <a:p>
            <a:pPr lvl="1"/>
            <a:r>
              <a:rPr lang="en-US" dirty="0">
                <a:solidFill>
                  <a:srgbClr val="000099"/>
                </a:solidFill>
              </a:rPr>
              <a:t>A) True</a:t>
            </a:r>
          </a:p>
          <a:p>
            <a:pPr lvl="1"/>
            <a:r>
              <a:rPr lang="en-US" dirty="0">
                <a:solidFill>
                  <a:srgbClr val="000099"/>
                </a:solidFill>
              </a:rPr>
              <a:t>B) False</a:t>
            </a:r>
          </a:p>
        </p:txBody>
      </p:sp>
      <p:sp>
        <p:nvSpPr>
          <p:cNvPr id="3" name="Title 2">
            <a:extLst>
              <a:ext uri="{FF2B5EF4-FFF2-40B4-BE49-F238E27FC236}">
                <a16:creationId xmlns:a16="http://schemas.microsoft.com/office/drawing/2014/main" id="{829CFD8C-C68A-4EB9-9495-150C89EDA8B8}"/>
              </a:ext>
            </a:extLst>
          </p:cNvPr>
          <p:cNvSpPr>
            <a:spLocks noGrp="1"/>
          </p:cNvSpPr>
          <p:nvPr>
            <p:ph type="title"/>
          </p:nvPr>
        </p:nvSpPr>
        <p:spPr/>
        <p:txBody>
          <a:bodyPr/>
          <a:lstStyle/>
          <a:p>
            <a:r>
              <a:rPr lang="en-US" dirty="0">
                <a:solidFill>
                  <a:srgbClr val="000099"/>
                </a:solidFill>
              </a:rPr>
              <a:t>QUIZ</a:t>
            </a:r>
          </a:p>
        </p:txBody>
      </p:sp>
      <p:sp>
        <p:nvSpPr>
          <p:cNvPr id="4" name="Slide Number Placeholder 3">
            <a:extLst>
              <a:ext uri="{FF2B5EF4-FFF2-40B4-BE49-F238E27FC236}">
                <a16:creationId xmlns:a16="http://schemas.microsoft.com/office/drawing/2014/main" id="{86D2BC2A-39DC-54F9-4B43-746E3E002B6E}"/>
              </a:ext>
            </a:extLst>
          </p:cNvPr>
          <p:cNvSpPr>
            <a:spLocks noGrp="1"/>
          </p:cNvSpPr>
          <p:nvPr>
            <p:ph type="sldNum" sz="quarter" idx="12"/>
          </p:nvPr>
        </p:nvSpPr>
        <p:spPr/>
        <p:txBody>
          <a:bodyPr/>
          <a:lstStyle/>
          <a:p>
            <a:fld id="{16CB1262-8D4B-46C9-8D34-1B62E9E94C5A}" type="slidenum">
              <a:rPr lang="en-US" smtClean="0"/>
              <a:t>20</a:t>
            </a:fld>
            <a:endParaRPr lang="en-US"/>
          </a:p>
        </p:txBody>
      </p:sp>
    </p:spTree>
    <p:extLst>
      <p:ext uri="{BB962C8B-B14F-4D97-AF65-F5344CB8AC3E}">
        <p14:creationId xmlns:p14="http://schemas.microsoft.com/office/powerpoint/2010/main" val="23485342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C6C55F-29E5-4FA7-8869-47A68AA81E80}"/>
              </a:ext>
            </a:extLst>
          </p:cNvPr>
          <p:cNvSpPr>
            <a:spLocks noGrp="1"/>
          </p:cNvSpPr>
          <p:nvPr>
            <p:ph idx="1"/>
          </p:nvPr>
        </p:nvSpPr>
        <p:spPr/>
        <p:txBody>
          <a:bodyPr/>
          <a:lstStyle/>
          <a:p>
            <a:r>
              <a:rPr lang="en-US" dirty="0">
                <a:solidFill>
                  <a:srgbClr val="000099"/>
                </a:solidFill>
              </a:rPr>
              <a:t>Question 6: What entities and individuals are subject to Selfhelp’s disciplinary standards?</a:t>
            </a:r>
          </a:p>
          <a:p>
            <a:pPr marL="82153" indent="0">
              <a:buNone/>
            </a:pPr>
            <a:endParaRPr lang="en-US" dirty="0">
              <a:solidFill>
                <a:srgbClr val="000099"/>
              </a:solidFill>
            </a:endParaRPr>
          </a:p>
          <a:p>
            <a:pPr lvl="1"/>
            <a:r>
              <a:rPr lang="en-US" dirty="0">
                <a:solidFill>
                  <a:srgbClr val="000099"/>
                </a:solidFill>
              </a:rPr>
              <a:t>A) Selfhelp Staff</a:t>
            </a:r>
          </a:p>
          <a:p>
            <a:pPr lvl="1"/>
            <a:r>
              <a:rPr lang="en-US" dirty="0">
                <a:solidFill>
                  <a:srgbClr val="000099"/>
                </a:solidFill>
              </a:rPr>
              <a:t>B) Vendors</a:t>
            </a:r>
          </a:p>
          <a:p>
            <a:pPr lvl="1"/>
            <a:r>
              <a:rPr lang="en-US" dirty="0">
                <a:solidFill>
                  <a:srgbClr val="000099"/>
                </a:solidFill>
              </a:rPr>
              <a:t>C) The Board of Directors </a:t>
            </a:r>
          </a:p>
          <a:p>
            <a:pPr lvl="1"/>
            <a:r>
              <a:rPr lang="en-US" dirty="0">
                <a:solidFill>
                  <a:srgbClr val="000099"/>
                </a:solidFill>
              </a:rPr>
              <a:t>D) All of the Above</a:t>
            </a:r>
          </a:p>
        </p:txBody>
      </p:sp>
      <p:sp>
        <p:nvSpPr>
          <p:cNvPr id="3" name="Title 2">
            <a:extLst>
              <a:ext uri="{FF2B5EF4-FFF2-40B4-BE49-F238E27FC236}">
                <a16:creationId xmlns:a16="http://schemas.microsoft.com/office/drawing/2014/main" id="{829CFD8C-C68A-4EB9-9495-150C89EDA8B8}"/>
              </a:ext>
            </a:extLst>
          </p:cNvPr>
          <p:cNvSpPr>
            <a:spLocks noGrp="1"/>
          </p:cNvSpPr>
          <p:nvPr>
            <p:ph type="title"/>
          </p:nvPr>
        </p:nvSpPr>
        <p:spPr/>
        <p:txBody>
          <a:bodyPr/>
          <a:lstStyle/>
          <a:p>
            <a:r>
              <a:rPr lang="en-US" dirty="0">
                <a:solidFill>
                  <a:srgbClr val="000099"/>
                </a:solidFill>
              </a:rPr>
              <a:t>QUIZ</a:t>
            </a:r>
          </a:p>
        </p:txBody>
      </p:sp>
      <p:sp>
        <p:nvSpPr>
          <p:cNvPr id="4" name="Slide Number Placeholder 3">
            <a:extLst>
              <a:ext uri="{FF2B5EF4-FFF2-40B4-BE49-F238E27FC236}">
                <a16:creationId xmlns:a16="http://schemas.microsoft.com/office/drawing/2014/main" id="{8677CA5C-A8FC-9343-6DD7-6D93F981F05F}"/>
              </a:ext>
            </a:extLst>
          </p:cNvPr>
          <p:cNvSpPr>
            <a:spLocks noGrp="1"/>
          </p:cNvSpPr>
          <p:nvPr>
            <p:ph type="sldNum" sz="quarter" idx="12"/>
          </p:nvPr>
        </p:nvSpPr>
        <p:spPr/>
        <p:txBody>
          <a:bodyPr/>
          <a:lstStyle/>
          <a:p>
            <a:fld id="{16CB1262-8D4B-46C9-8D34-1B62E9E94C5A}" type="slidenum">
              <a:rPr lang="en-US" smtClean="0"/>
              <a:t>21</a:t>
            </a:fld>
            <a:endParaRPr lang="en-US"/>
          </a:p>
        </p:txBody>
      </p:sp>
    </p:spTree>
    <p:extLst>
      <p:ext uri="{BB962C8B-B14F-4D97-AF65-F5344CB8AC3E}">
        <p14:creationId xmlns:p14="http://schemas.microsoft.com/office/powerpoint/2010/main" val="32118862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5EF8AEC-467F-46E6-831F-1CC520C4ADD9}"/>
              </a:ext>
            </a:extLst>
          </p:cNvPr>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82153" indent="0">
              <a:buNone/>
            </a:pPr>
            <a:r>
              <a:rPr lang="en-US" sz="1200" dirty="0">
                <a:solidFill>
                  <a:srgbClr val="000099"/>
                </a:solidFill>
              </a:rPr>
              <a:t>Question 1: A) True; Question 2: C) HIPAA; Question 3: D) Anti-Kickback Statute; Question 4: A) True; Question 5: B) False; Question 6: D) All of the above</a:t>
            </a:r>
          </a:p>
        </p:txBody>
      </p:sp>
      <p:sp>
        <p:nvSpPr>
          <p:cNvPr id="3" name="Title 2">
            <a:extLst>
              <a:ext uri="{FF2B5EF4-FFF2-40B4-BE49-F238E27FC236}">
                <a16:creationId xmlns:a16="http://schemas.microsoft.com/office/drawing/2014/main" id="{CD6A8707-1345-4BFF-A86C-1C4B88D6A895}"/>
              </a:ext>
            </a:extLst>
          </p:cNvPr>
          <p:cNvSpPr>
            <a:spLocks noGrp="1"/>
          </p:cNvSpPr>
          <p:nvPr>
            <p:ph type="title"/>
          </p:nvPr>
        </p:nvSpPr>
        <p:spPr/>
        <p:txBody>
          <a:bodyPr/>
          <a:lstStyle/>
          <a:p>
            <a:r>
              <a:rPr lang="en-US" dirty="0">
                <a:solidFill>
                  <a:srgbClr val="000099"/>
                </a:solidFill>
              </a:rPr>
              <a:t>ANSWER KEY</a:t>
            </a:r>
          </a:p>
        </p:txBody>
      </p:sp>
      <p:sp>
        <p:nvSpPr>
          <p:cNvPr id="4" name="Slide Number Placeholder 3">
            <a:extLst>
              <a:ext uri="{FF2B5EF4-FFF2-40B4-BE49-F238E27FC236}">
                <a16:creationId xmlns:a16="http://schemas.microsoft.com/office/drawing/2014/main" id="{C2077A75-6FCA-9345-6B17-DDC784BC68BF}"/>
              </a:ext>
            </a:extLst>
          </p:cNvPr>
          <p:cNvSpPr>
            <a:spLocks noGrp="1"/>
          </p:cNvSpPr>
          <p:nvPr>
            <p:ph type="sldNum" sz="quarter" idx="12"/>
          </p:nvPr>
        </p:nvSpPr>
        <p:spPr/>
        <p:txBody>
          <a:bodyPr/>
          <a:lstStyle/>
          <a:p>
            <a:fld id="{16CB1262-8D4B-46C9-8D34-1B62E9E94C5A}" type="slidenum">
              <a:rPr lang="en-US" smtClean="0"/>
              <a:t>22</a:t>
            </a:fld>
            <a:endParaRPr lang="en-US"/>
          </a:p>
        </p:txBody>
      </p:sp>
    </p:spTree>
    <p:extLst>
      <p:ext uri="{BB962C8B-B14F-4D97-AF65-F5344CB8AC3E}">
        <p14:creationId xmlns:p14="http://schemas.microsoft.com/office/powerpoint/2010/main" val="18816324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AC2131-9CB8-4D9B-9C89-E080A06D6967}"/>
              </a:ext>
            </a:extLst>
          </p:cNvPr>
          <p:cNvSpPr>
            <a:spLocks noGrp="1"/>
          </p:cNvSpPr>
          <p:nvPr>
            <p:ph type="title"/>
          </p:nvPr>
        </p:nvSpPr>
        <p:spPr/>
        <p:txBody>
          <a:bodyPr/>
          <a:lstStyle/>
          <a:p>
            <a:pPr algn="ctr"/>
            <a:r>
              <a:rPr lang="en-US" dirty="0">
                <a:solidFill>
                  <a:srgbClr val="000099"/>
                </a:solidFill>
              </a:rPr>
              <a:t>THANK YOU!</a:t>
            </a:r>
          </a:p>
        </p:txBody>
      </p:sp>
      <p:sp>
        <p:nvSpPr>
          <p:cNvPr id="2" name="Content Placeholder 1">
            <a:extLst>
              <a:ext uri="{FF2B5EF4-FFF2-40B4-BE49-F238E27FC236}">
                <a16:creationId xmlns:a16="http://schemas.microsoft.com/office/drawing/2014/main" id="{0A44FAFC-6B4D-4B56-85B1-8586AF350B20}"/>
              </a:ext>
            </a:extLst>
          </p:cNvPr>
          <p:cNvSpPr>
            <a:spLocks noGrp="1"/>
          </p:cNvSpPr>
          <p:nvPr>
            <p:ph idx="1"/>
          </p:nvPr>
        </p:nvSpPr>
        <p:spPr>
          <a:xfrm>
            <a:off x="457200" y="1166019"/>
            <a:ext cx="8229600" cy="4525962"/>
          </a:xfrm>
        </p:spPr>
        <p:txBody>
          <a:bodyPr/>
          <a:lstStyle/>
          <a:p>
            <a:pPr marL="82153" indent="0">
              <a:buNone/>
            </a:pPr>
            <a:r>
              <a:rPr lang="en-US" sz="1800" dirty="0">
                <a:solidFill>
                  <a:srgbClr val="000099"/>
                </a:solidFill>
              </a:rPr>
              <a:t>Thank you for taking the time to complete this training course.</a:t>
            </a:r>
          </a:p>
          <a:p>
            <a:pPr marL="82153" indent="0">
              <a:buNone/>
            </a:pPr>
            <a:endParaRPr lang="en-US" sz="1800" dirty="0">
              <a:solidFill>
                <a:srgbClr val="000099"/>
              </a:solidFill>
            </a:endParaRPr>
          </a:p>
          <a:p>
            <a:pPr marL="82153" indent="0">
              <a:buNone/>
            </a:pPr>
            <a:r>
              <a:rPr lang="en-US" sz="1800" dirty="0">
                <a:solidFill>
                  <a:srgbClr val="000099"/>
                </a:solidFill>
              </a:rPr>
              <a:t>Please complete and return the Vendor Compliance Attestation to the Corporate Compliance Officer, at </a:t>
            </a:r>
            <a:r>
              <a:rPr lang="en-US" sz="1800" u="sng" dirty="0">
                <a:solidFill>
                  <a:srgbClr val="0563C1"/>
                </a:solidFill>
                <a:effectLst/>
                <a:ea typeface="Aptos" panose="020B0004020202020204" pitchFamily="34" charset="0"/>
                <a:hlinkClick r:id="rId2"/>
              </a:rPr>
              <a:t>https://forms.office.com/r/EU1RkzHp4Z</a:t>
            </a:r>
            <a:r>
              <a:rPr lang="en-US" sz="1800" dirty="0">
                <a:effectLst/>
                <a:ea typeface="Aptos" panose="020B0004020202020204" pitchFamily="34" charset="0"/>
              </a:rPr>
              <a:t> </a:t>
            </a:r>
            <a:r>
              <a:rPr lang="en-US" sz="1800" dirty="0">
                <a:solidFill>
                  <a:srgbClr val="000099"/>
                </a:solidFill>
              </a:rPr>
              <a:t>or by scanning the QR Code</a:t>
            </a:r>
            <a:r>
              <a:rPr lang="en-US" dirty="0">
                <a:solidFill>
                  <a:srgbClr val="000099"/>
                </a:solidFill>
              </a:rPr>
              <a:t>:	</a:t>
            </a:r>
          </a:p>
          <a:p>
            <a:pPr lvl="1"/>
            <a:endParaRPr lang="en-US" dirty="0">
              <a:solidFill>
                <a:srgbClr val="000099"/>
              </a:solidFill>
            </a:endParaRPr>
          </a:p>
          <a:p>
            <a:pPr lvl="1"/>
            <a:endParaRPr lang="en-US" dirty="0">
              <a:solidFill>
                <a:srgbClr val="000099"/>
              </a:solidFill>
            </a:endParaRPr>
          </a:p>
          <a:p>
            <a:pPr lvl="1"/>
            <a:endParaRPr lang="en-US" dirty="0">
              <a:solidFill>
                <a:srgbClr val="000099"/>
              </a:solidFill>
            </a:endParaRPr>
          </a:p>
          <a:p>
            <a:pPr lvl="1"/>
            <a:endParaRPr lang="en-US" dirty="0">
              <a:solidFill>
                <a:srgbClr val="000099"/>
              </a:solidFill>
            </a:endParaRPr>
          </a:p>
          <a:p>
            <a:pPr marL="82153" indent="0">
              <a:buNone/>
            </a:pPr>
            <a:endParaRPr lang="en-US" dirty="0">
              <a:solidFill>
                <a:srgbClr val="000099"/>
              </a:solidFill>
            </a:endParaRPr>
          </a:p>
          <a:p>
            <a:pPr marL="82153" indent="0">
              <a:buNone/>
            </a:pPr>
            <a:endParaRPr lang="en-US" i="1" dirty="0">
              <a:solidFill>
                <a:srgbClr val="000099"/>
              </a:solidFill>
            </a:endParaRPr>
          </a:p>
          <a:p>
            <a:pPr marL="82153" indent="0">
              <a:buNone/>
            </a:pPr>
            <a:r>
              <a:rPr lang="en-US" b="1" i="1" dirty="0">
                <a:solidFill>
                  <a:srgbClr val="000099"/>
                </a:solidFill>
              </a:rPr>
              <a:t>If you have any questions about anything that was discussed in this training, you may contact the Corporate Compliance Officer at 212-971-7610 or </a:t>
            </a:r>
            <a:r>
              <a:rPr lang="en-US" b="1" i="1" dirty="0">
                <a:solidFill>
                  <a:srgbClr val="000099"/>
                </a:solidFill>
                <a:hlinkClick r:id="rId3"/>
              </a:rPr>
              <a:t>vendorcompliance@selfhelp.net</a:t>
            </a:r>
            <a:r>
              <a:rPr lang="en-US" b="1" i="1" dirty="0">
                <a:solidFill>
                  <a:srgbClr val="000099"/>
                </a:solidFill>
              </a:rPr>
              <a:t>.</a:t>
            </a:r>
          </a:p>
        </p:txBody>
      </p:sp>
      <p:pic>
        <p:nvPicPr>
          <p:cNvPr id="6" name="Picture 5">
            <a:extLst>
              <a:ext uri="{FF2B5EF4-FFF2-40B4-BE49-F238E27FC236}">
                <a16:creationId xmlns:a16="http://schemas.microsoft.com/office/drawing/2014/main" id="{648B9516-50EF-49CB-9D23-C1CAA124965D}"/>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3733800" y="2946710"/>
            <a:ext cx="1216198" cy="1216198"/>
          </a:xfrm>
          <a:prstGeom prst="rect">
            <a:avLst/>
          </a:prstGeom>
        </p:spPr>
      </p:pic>
      <p:sp>
        <p:nvSpPr>
          <p:cNvPr id="4" name="Slide Number Placeholder 3">
            <a:extLst>
              <a:ext uri="{FF2B5EF4-FFF2-40B4-BE49-F238E27FC236}">
                <a16:creationId xmlns:a16="http://schemas.microsoft.com/office/drawing/2014/main" id="{B1B574EA-766F-CF6F-94E1-FBBE498F9FFF}"/>
              </a:ext>
            </a:extLst>
          </p:cNvPr>
          <p:cNvSpPr>
            <a:spLocks noGrp="1"/>
          </p:cNvSpPr>
          <p:nvPr>
            <p:ph type="sldNum" sz="quarter" idx="12"/>
          </p:nvPr>
        </p:nvSpPr>
        <p:spPr/>
        <p:txBody>
          <a:bodyPr/>
          <a:lstStyle/>
          <a:p>
            <a:fld id="{16CB1262-8D4B-46C9-8D34-1B62E9E94C5A}" type="slidenum">
              <a:rPr lang="en-US" smtClean="0"/>
              <a:t>23</a:t>
            </a:fld>
            <a:endParaRPr lang="en-US"/>
          </a:p>
        </p:txBody>
      </p:sp>
    </p:spTree>
    <p:extLst>
      <p:ext uri="{BB962C8B-B14F-4D97-AF65-F5344CB8AC3E}">
        <p14:creationId xmlns:p14="http://schemas.microsoft.com/office/powerpoint/2010/main" val="372445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F0A49C-41AE-4DD6-868E-3CB6E2E6C5E4}"/>
              </a:ext>
            </a:extLst>
          </p:cNvPr>
          <p:cNvSpPr>
            <a:spLocks noGrp="1"/>
          </p:cNvSpPr>
          <p:nvPr>
            <p:ph idx="1"/>
          </p:nvPr>
        </p:nvSpPr>
        <p:spPr>
          <a:xfrm>
            <a:off x="342900" y="1295400"/>
            <a:ext cx="8610600" cy="4830762"/>
          </a:xfrm>
        </p:spPr>
        <p:txBody>
          <a:bodyPr/>
          <a:lstStyle/>
          <a:p>
            <a:r>
              <a:rPr lang="en-US" sz="1800" dirty="0">
                <a:solidFill>
                  <a:srgbClr val="000099"/>
                </a:solidFill>
              </a:rPr>
              <a:t>Selfhelp is committed to fostering a culture of compliance and integrity, and to operating at the highest ethical standards.</a:t>
            </a:r>
          </a:p>
          <a:p>
            <a:endParaRPr lang="en-US" sz="1200" dirty="0">
              <a:solidFill>
                <a:srgbClr val="000099"/>
              </a:solidFill>
            </a:endParaRPr>
          </a:p>
          <a:p>
            <a:r>
              <a:rPr lang="en-US" sz="1800" dirty="0">
                <a:solidFill>
                  <a:srgbClr val="000099"/>
                </a:solidFill>
              </a:rPr>
              <a:t>Selfhelp’s Compliance Program promotes compliance with federal and state laws and rules that govern participation in government healthcare programs, such as Medicare and Medicaid. </a:t>
            </a:r>
          </a:p>
          <a:p>
            <a:endParaRPr lang="en-US" sz="1200" dirty="0">
              <a:solidFill>
                <a:srgbClr val="000099"/>
              </a:solidFill>
            </a:endParaRPr>
          </a:p>
          <a:p>
            <a:r>
              <a:rPr lang="en-US" sz="1800" dirty="0">
                <a:solidFill>
                  <a:srgbClr val="000099"/>
                </a:solidFill>
              </a:rPr>
              <a:t>Our program incorporates the essential elements of an effective compliance program, including:</a:t>
            </a:r>
          </a:p>
          <a:p>
            <a:endParaRPr lang="en-US" sz="1000" dirty="0">
              <a:solidFill>
                <a:srgbClr val="000099"/>
              </a:solidFill>
            </a:endParaRPr>
          </a:p>
          <a:p>
            <a:pPr marL="636985" lvl="1" indent="-342900">
              <a:buFont typeface="+mj-lt"/>
              <a:buAutoNum type="arabicPeriod"/>
            </a:pPr>
            <a:r>
              <a:rPr lang="en-US" sz="1400" dirty="0">
                <a:solidFill>
                  <a:srgbClr val="000099"/>
                </a:solidFill>
              </a:rPr>
              <a:t>A designated Compliance Officer and Compliance Committee</a:t>
            </a:r>
          </a:p>
          <a:p>
            <a:pPr marL="636985" lvl="1" indent="-342900">
              <a:buFont typeface="+mj-lt"/>
              <a:buAutoNum type="arabicPeriod"/>
            </a:pPr>
            <a:r>
              <a:rPr lang="en-US" sz="1400" dirty="0">
                <a:solidFill>
                  <a:srgbClr val="000099"/>
                </a:solidFill>
              </a:rPr>
              <a:t>Written policies, procedures, and standards of conduct</a:t>
            </a:r>
          </a:p>
          <a:p>
            <a:pPr marL="636985" lvl="1" indent="-342900">
              <a:buFont typeface="+mj-lt"/>
              <a:buAutoNum type="arabicPeriod"/>
            </a:pPr>
            <a:r>
              <a:rPr lang="en-US" sz="1400" dirty="0">
                <a:solidFill>
                  <a:srgbClr val="000099"/>
                </a:solidFill>
              </a:rPr>
              <a:t>Compliance training and education</a:t>
            </a:r>
          </a:p>
          <a:p>
            <a:pPr marL="636985" lvl="1" indent="-342900">
              <a:buFont typeface="+mj-lt"/>
              <a:buAutoNum type="arabicPeriod"/>
            </a:pPr>
            <a:r>
              <a:rPr lang="en-US" sz="1400" dirty="0">
                <a:solidFill>
                  <a:srgbClr val="000099"/>
                </a:solidFill>
              </a:rPr>
              <a:t>Lines of communication between personnel and the Compliance Officer</a:t>
            </a:r>
          </a:p>
          <a:p>
            <a:pPr marL="636985" lvl="1" indent="-342900">
              <a:buFont typeface="+mj-lt"/>
              <a:buAutoNum type="arabicPeriod"/>
            </a:pPr>
            <a:r>
              <a:rPr lang="en-US" sz="1400" dirty="0">
                <a:solidFill>
                  <a:srgbClr val="000099"/>
                </a:solidFill>
              </a:rPr>
              <a:t>Policies of non-retaliation and non-intimidation</a:t>
            </a:r>
          </a:p>
          <a:p>
            <a:pPr marL="636985" lvl="1" indent="-342900">
              <a:buFont typeface="+mj-lt"/>
              <a:buAutoNum type="arabicPeriod"/>
            </a:pPr>
            <a:r>
              <a:rPr lang="en-US" sz="1400" dirty="0">
                <a:solidFill>
                  <a:srgbClr val="000099"/>
                </a:solidFill>
              </a:rPr>
              <a:t>Internal monitoring and auditing</a:t>
            </a:r>
          </a:p>
          <a:p>
            <a:pPr marL="636985" lvl="1" indent="-342900">
              <a:buFont typeface="+mj-lt"/>
              <a:buAutoNum type="arabicPeriod"/>
            </a:pPr>
            <a:r>
              <a:rPr lang="en-US" sz="1400" dirty="0">
                <a:solidFill>
                  <a:srgbClr val="000099"/>
                </a:solidFill>
              </a:rPr>
              <a:t>Disciplinary guidelines for enforcement of standards</a:t>
            </a:r>
          </a:p>
          <a:p>
            <a:pPr marL="636985" lvl="1" indent="-342900">
              <a:buFont typeface="+mj-lt"/>
              <a:buAutoNum type="arabicPeriod"/>
            </a:pPr>
            <a:r>
              <a:rPr lang="en-US" sz="1400" dirty="0">
                <a:solidFill>
                  <a:srgbClr val="000099"/>
                </a:solidFill>
              </a:rPr>
              <a:t>Protocols for prompt response of suspected violations and undertaking corrective actions</a:t>
            </a:r>
          </a:p>
        </p:txBody>
      </p:sp>
      <p:sp>
        <p:nvSpPr>
          <p:cNvPr id="3" name="Title 2">
            <a:extLst>
              <a:ext uri="{FF2B5EF4-FFF2-40B4-BE49-F238E27FC236}">
                <a16:creationId xmlns:a16="http://schemas.microsoft.com/office/drawing/2014/main" id="{A3A97562-0D09-4FEF-8910-317A45C62343}"/>
              </a:ext>
            </a:extLst>
          </p:cNvPr>
          <p:cNvSpPr>
            <a:spLocks noGrp="1"/>
          </p:cNvSpPr>
          <p:nvPr>
            <p:ph type="title"/>
          </p:nvPr>
        </p:nvSpPr>
        <p:spPr>
          <a:xfrm>
            <a:off x="228600" y="274638"/>
            <a:ext cx="8839200" cy="1143000"/>
          </a:xfrm>
        </p:spPr>
        <p:txBody>
          <a:bodyPr>
            <a:normAutofit/>
          </a:bodyPr>
          <a:lstStyle/>
          <a:p>
            <a:r>
              <a:rPr lang="en-US" sz="2800" b="0" dirty="0">
                <a:solidFill>
                  <a:srgbClr val="000099"/>
                </a:solidFill>
              </a:rPr>
              <a:t>SELFHELP’S COMPLIANCE PROGRAM OVERVIEW</a:t>
            </a:r>
          </a:p>
        </p:txBody>
      </p:sp>
      <p:sp>
        <p:nvSpPr>
          <p:cNvPr id="4" name="Slide Number Placeholder 3">
            <a:extLst>
              <a:ext uri="{FF2B5EF4-FFF2-40B4-BE49-F238E27FC236}">
                <a16:creationId xmlns:a16="http://schemas.microsoft.com/office/drawing/2014/main" id="{B5FD7B67-F7AD-C7E4-38F0-3DF6294AF78B}"/>
              </a:ext>
            </a:extLst>
          </p:cNvPr>
          <p:cNvSpPr>
            <a:spLocks noGrp="1"/>
          </p:cNvSpPr>
          <p:nvPr>
            <p:ph type="sldNum" sz="quarter" idx="12"/>
          </p:nvPr>
        </p:nvSpPr>
        <p:spPr/>
        <p:txBody>
          <a:bodyPr/>
          <a:lstStyle/>
          <a:p>
            <a:fld id="{16CB1262-8D4B-46C9-8D34-1B62E9E94C5A}" type="slidenum">
              <a:rPr lang="en-US" smtClean="0"/>
              <a:t>3</a:t>
            </a:fld>
            <a:endParaRPr lang="en-US"/>
          </a:p>
        </p:txBody>
      </p:sp>
    </p:spTree>
    <p:extLst>
      <p:ext uri="{BB962C8B-B14F-4D97-AF65-F5344CB8AC3E}">
        <p14:creationId xmlns:p14="http://schemas.microsoft.com/office/powerpoint/2010/main" val="3852340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5F46BD9-0681-4B50-B130-D48A172CD391}"/>
              </a:ext>
            </a:extLst>
          </p:cNvPr>
          <p:cNvSpPr>
            <a:spLocks noGrp="1"/>
          </p:cNvSpPr>
          <p:nvPr>
            <p:ph type="title"/>
          </p:nvPr>
        </p:nvSpPr>
        <p:spPr>
          <a:xfrm>
            <a:off x="304800" y="284140"/>
            <a:ext cx="8763000" cy="1143000"/>
          </a:xfrm>
        </p:spPr>
        <p:txBody>
          <a:bodyPr>
            <a:normAutofit/>
          </a:bodyPr>
          <a:lstStyle/>
          <a:p>
            <a:pPr algn="ctr"/>
            <a:r>
              <a:rPr lang="en-US" sz="2800" b="0" dirty="0">
                <a:solidFill>
                  <a:srgbClr val="000099"/>
                </a:solidFill>
              </a:rPr>
              <a:t>OMIG COMPLIANCE PROGRAM REQUIREMENTS</a:t>
            </a:r>
            <a:endParaRPr lang="en-US" sz="2800" dirty="0">
              <a:solidFill>
                <a:srgbClr val="000099"/>
              </a:solidFill>
            </a:endParaRPr>
          </a:p>
        </p:txBody>
      </p:sp>
      <p:sp>
        <p:nvSpPr>
          <p:cNvPr id="2" name="Content Placeholder 1">
            <a:extLst>
              <a:ext uri="{FF2B5EF4-FFF2-40B4-BE49-F238E27FC236}">
                <a16:creationId xmlns:a16="http://schemas.microsoft.com/office/drawing/2014/main" id="{EFE35E85-F952-46F3-BC1E-2D40579373D1}"/>
              </a:ext>
            </a:extLst>
          </p:cNvPr>
          <p:cNvSpPr>
            <a:spLocks noGrp="1"/>
          </p:cNvSpPr>
          <p:nvPr>
            <p:ph idx="1"/>
          </p:nvPr>
        </p:nvSpPr>
        <p:spPr>
          <a:xfrm>
            <a:off x="143184" y="1713740"/>
            <a:ext cx="4800600" cy="4895865"/>
          </a:xfrm>
        </p:spPr>
        <p:txBody>
          <a:bodyPr/>
          <a:lstStyle/>
          <a:p>
            <a:r>
              <a:rPr lang="en-US" sz="1600" dirty="0">
                <a:solidFill>
                  <a:srgbClr val="000099"/>
                </a:solidFill>
              </a:rPr>
              <a:t>The New York State Office of the Medicaid Inspector General (“OMIG”), enhances the integrity of the New York State Medicaid program by: preventing and detecting fraudulent, abusive, and wasteful practices within the Medicaid program; and recovering improperly expended Medicaid funds while promoting a high quality of patient care.</a:t>
            </a:r>
          </a:p>
          <a:p>
            <a:endParaRPr lang="en-US" sz="1600" dirty="0">
              <a:solidFill>
                <a:srgbClr val="000099"/>
              </a:solidFill>
            </a:endParaRPr>
          </a:p>
          <a:p>
            <a:r>
              <a:rPr lang="en-US" sz="1600" dirty="0">
                <a:solidFill>
                  <a:srgbClr val="000099"/>
                </a:solidFill>
              </a:rPr>
              <a:t>The requirements for an effective Compliance Program as defined by OMIG are shown here. </a:t>
            </a:r>
          </a:p>
          <a:p>
            <a:endParaRPr lang="en-US" sz="1600" dirty="0">
              <a:solidFill>
                <a:srgbClr val="000099"/>
              </a:solidFill>
            </a:endParaRPr>
          </a:p>
          <a:p>
            <a:r>
              <a:rPr lang="en-US" sz="1600" dirty="0">
                <a:solidFill>
                  <a:srgbClr val="000099"/>
                </a:solidFill>
              </a:rPr>
              <a:t>It is the responsibility of the Corporate Compliance Officer to ensure that Selfhelp meets these requirements.</a:t>
            </a:r>
          </a:p>
          <a:p>
            <a:endParaRPr lang="en-US" dirty="0"/>
          </a:p>
        </p:txBody>
      </p:sp>
      <p:grpSp>
        <p:nvGrpSpPr>
          <p:cNvPr id="43" name="Group 42" descr="This chart shows the elements of an effective compliance program, which are: Training and Education; Certification; Disciplinary Standards; Auditing and Monitoring; Responding to Compliance Issues; Compliance Officer; Compliance Committee; Lines of Communication; and Policies and Procedures.">
            <a:extLst>
              <a:ext uri="{FF2B5EF4-FFF2-40B4-BE49-F238E27FC236}">
                <a16:creationId xmlns:a16="http://schemas.microsoft.com/office/drawing/2014/main" id="{D9EBCBC9-F69D-4BE5-B9B1-3278E405A5E7}"/>
              </a:ext>
            </a:extLst>
          </p:cNvPr>
          <p:cNvGrpSpPr/>
          <p:nvPr/>
        </p:nvGrpSpPr>
        <p:grpSpPr>
          <a:xfrm>
            <a:off x="4993380" y="1308459"/>
            <a:ext cx="3810000" cy="4241081"/>
            <a:chOff x="4495800" y="1620775"/>
            <a:chExt cx="4212436" cy="4241081"/>
          </a:xfrm>
        </p:grpSpPr>
        <p:grpSp>
          <p:nvGrpSpPr>
            <p:cNvPr id="16" name="Group 15">
              <a:extLst>
                <a:ext uri="{FF2B5EF4-FFF2-40B4-BE49-F238E27FC236}">
                  <a16:creationId xmlns:a16="http://schemas.microsoft.com/office/drawing/2014/main" id="{37011464-8747-4932-8A21-733D0A267215}"/>
                </a:ext>
              </a:extLst>
            </p:cNvPr>
            <p:cNvGrpSpPr/>
            <p:nvPr/>
          </p:nvGrpSpPr>
          <p:grpSpPr>
            <a:xfrm>
              <a:off x="4495800" y="1620775"/>
              <a:ext cx="4212436" cy="4241081"/>
              <a:chOff x="4495800" y="1620775"/>
              <a:chExt cx="4212436" cy="4241081"/>
            </a:xfrm>
            <a:solidFill>
              <a:srgbClr val="000099"/>
            </a:solidFill>
          </p:grpSpPr>
          <p:sp>
            <p:nvSpPr>
              <p:cNvPr id="5" name="Flowchart: Connector 4">
                <a:extLst>
                  <a:ext uri="{FF2B5EF4-FFF2-40B4-BE49-F238E27FC236}">
                    <a16:creationId xmlns:a16="http://schemas.microsoft.com/office/drawing/2014/main" id="{50AF6EE3-9F71-4E80-AD93-85960C4AA82D}"/>
                  </a:ext>
                </a:extLst>
              </p:cNvPr>
              <p:cNvSpPr/>
              <p:nvPr/>
            </p:nvSpPr>
            <p:spPr>
              <a:xfrm>
                <a:off x="6010706" y="3218065"/>
                <a:ext cx="1188720" cy="1097280"/>
              </a:xfrm>
              <a:prstGeom prst="flowChartConnector">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800" dirty="0">
                    <a:solidFill>
                      <a:schemeClr val="bg1"/>
                    </a:solidFill>
                  </a:rPr>
                  <a:t>Elements of an effective compliance program</a:t>
                </a:r>
              </a:p>
            </p:txBody>
          </p:sp>
          <p:sp>
            <p:nvSpPr>
              <p:cNvPr id="6" name="Flowchart: Connector 5">
                <a:extLst>
                  <a:ext uri="{FF2B5EF4-FFF2-40B4-BE49-F238E27FC236}">
                    <a16:creationId xmlns:a16="http://schemas.microsoft.com/office/drawing/2014/main" id="{DD6BABC8-31BF-4154-AF3F-9405678082E4}"/>
                  </a:ext>
                </a:extLst>
              </p:cNvPr>
              <p:cNvSpPr/>
              <p:nvPr/>
            </p:nvSpPr>
            <p:spPr>
              <a:xfrm>
                <a:off x="4886399" y="2026056"/>
                <a:ext cx="1188720" cy="914400"/>
              </a:xfrm>
              <a:prstGeom prst="flowChartConnector">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800" dirty="0">
                    <a:solidFill>
                      <a:schemeClr val="bg1"/>
                    </a:solidFill>
                  </a:rPr>
                  <a:t>Policies and Procedures</a:t>
                </a:r>
              </a:p>
            </p:txBody>
          </p:sp>
          <p:sp>
            <p:nvSpPr>
              <p:cNvPr id="7" name="Flowchart: Connector 6">
                <a:extLst>
                  <a:ext uri="{FF2B5EF4-FFF2-40B4-BE49-F238E27FC236}">
                    <a16:creationId xmlns:a16="http://schemas.microsoft.com/office/drawing/2014/main" id="{0F109BF7-4678-4D0C-BD2D-AB00DA00851F}"/>
                  </a:ext>
                </a:extLst>
              </p:cNvPr>
              <p:cNvSpPr/>
              <p:nvPr/>
            </p:nvSpPr>
            <p:spPr>
              <a:xfrm>
                <a:off x="4495800" y="3040561"/>
                <a:ext cx="1188720" cy="914400"/>
              </a:xfrm>
              <a:prstGeom prst="flowChartConnector">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dirty="0">
                    <a:solidFill>
                      <a:schemeClr val="bg1"/>
                    </a:solidFill>
                  </a:rPr>
                  <a:t>Lines of Communication</a:t>
                </a:r>
              </a:p>
            </p:txBody>
          </p:sp>
          <p:sp>
            <p:nvSpPr>
              <p:cNvPr id="8" name="Flowchart: Connector 7">
                <a:extLst>
                  <a:ext uri="{FF2B5EF4-FFF2-40B4-BE49-F238E27FC236}">
                    <a16:creationId xmlns:a16="http://schemas.microsoft.com/office/drawing/2014/main" id="{BD8EBC11-9D79-406E-AC0B-4C1FD16ACAE4}"/>
                  </a:ext>
                </a:extLst>
              </p:cNvPr>
              <p:cNvSpPr/>
              <p:nvPr/>
            </p:nvSpPr>
            <p:spPr>
              <a:xfrm>
                <a:off x="5480759" y="4907371"/>
                <a:ext cx="1188720" cy="914400"/>
              </a:xfrm>
              <a:prstGeom prst="flowChartConnector">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dirty="0">
                    <a:solidFill>
                      <a:schemeClr val="bg1"/>
                    </a:solidFill>
                  </a:rPr>
                  <a:t>Compliance Officer</a:t>
                </a:r>
              </a:p>
            </p:txBody>
          </p:sp>
          <p:sp>
            <p:nvSpPr>
              <p:cNvPr id="9" name="Flowchart: Connector 8">
                <a:extLst>
                  <a:ext uri="{FF2B5EF4-FFF2-40B4-BE49-F238E27FC236}">
                    <a16:creationId xmlns:a16="http://schemas.microsoft.com/office/drawing/2014/main" id="{18273E1E-083A-49CB-B490-CA117EDD0F97}"/>
                  </a:ext>
                </a:extLst>
              </p:cNvPr>
              <p:cNvSpPr/>
              <p:nvPr/>
            </p:nvSpPr>
            <p:spPr>
              <a:xfrm>
                <a:off x="6722646" y="4947456"/>
                <a:ext cx="1188720" cy="914400"/>
              </a:xfrm>
              <a:prstGeom prst="flowChartConnector">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dirty="0">
                    <a:solidFill>
                      <a:schemeClr val="bg1"/>
                    </a:solidFill>
                  </a:rPr>
                  <a:t>Responding to Compliance Issues</a:t>
                </a:r>
              </a:p>
            </p:txBody>
          </p:sp>
          <p:sp>
            <p:nvSpPr>
              <p:cNvPr id="10" name="Flowchart: Connector 9">
                <a:extLst>
                  <a:ext uri="{FF2B5EF4-FFF2-40B4-BE49-F238E27FC236}">
                    <a16:creationId xmlns:a16="http://schemas.microsoft.com/office/drawing/2014/main" id="{216B731F-92C8-46B7-949B-EDF1FAEA0131}"/>
                  </a:ext>
                </a:extLst>
              </p:cNvPr>
              <p:cNvSpPr/>
              <p:nvPr/>
            </p:nvSpPr>
            <p:spPr>
              <a:xfrm>
                <a:off x="7430237" y="4073507"/>
                <a:ext cx="1188720" cy="914400"/>
              </a:xfrm>
              <a:prstGeom prst="flowChartConnector">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dirty="0">
                    <a:solidFill>
                      <a:schemeClr val="bg1"/>
                    </a:solidFill>
                  </a:rPr>
                  <a:t>Auditing and Monitoring</a:t>
                </a:r>
              </a:p>
            </p:txBody>
          </p:sp>
          <p:sp>
            <p:nvSpPr>
              <p:cNvPr id="11" name="Flowchart: Connector 10">
                <a:extLst>
                  <a:ext uri="{FF2B5EF4-FFF2-40B4-BE49-F238E27FC236}">
                    <a16:creationId xmlns:a16="http://schemas.microsoft.com/office/drawing/2014/main" id="{ECBC2BA5-99A9-412F-A4C6-0A4DD211F26F}"/>
                  </a:ext>
                </a:extLst>
              </p:cNvPr>
              <p:cNvSpPr/>
              <p:nvPr/>
            </p:nvSpPr>
            <p:spPr>
              <a:xfrm>
                <a:off x="7519516" y="3040561"/>
                <a:ext cx="1188720" cy="914400"/>
              </a:xfrm>
              <a:prstGeom prst="flowChartConnector">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dirty="0">
                    <a:solidFill>
                      <a:schemeClr val="bg1"/>
                    </a:solidFill>
                  </a:rPr>
                  <a:t>Disciplinary Standards</a:t>
                </a:r>
              </a:p>
            </p:txBody>
          </p:sp>
          <p:sp>
            <p:nvSpPr>
              <p:cNvPr id="12" name="Flowchart: Connector 11">
                <a:extLst>
                  <a:ext uri="{FF2B5EF4-FFF2-40B4-BE49-F238E27FC236}">
                    <a16:creationId xmlns:a16="http://schemas.microsoft.com/office/drawing/2014/main" id="{5379708E-AD43-4EED-8CC9-D1A07B17A91E}"/>
                  </a:ext>
                </a:extLst>
              </p:cNvPr>
              <p:cNvSpPr/>
              <p:nvPr/>
            </p:nvSpPr>
            <p:spPr>
              <a:xfrm>
                <a:off x="4706581" y="4073507"/>
                <a:ext cx="1188720" cy="914400"/>
              </a:xfrm>
              <a:prstGeom prst="flowChartConnector">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dirty="0">
                    <a:solidFill>
                      <a:schemeClr val="bg1"/>
                    </a:solidFill>
                  </a:rPr>
                  <a:t>Compliance Committee</a:t>
                </a:r>
              </a:p>
            </p:txBody>
          </p:sp>
          <p:sp>
            <p:nvSpPr>
              <p:cNvPr id="13" name="Flowchart: Connector 12">
                <a:extLst>
                  <a:ext uri="{FF2B5EF4-FFF2-40B4-BE49-F238E27FC236}">
                    <a16:creationId xmlns:a16="http://schemas.microsoft.com/office/drawing/2014/main" id="{573992D4-6606-4A9A-B2BC-6BFBB4EB07B4}"/>
                  </a:ext>
                </a:extLst>
              </p:cNvPr>
              <p:cNvSpPr/>
              <p:nvPr/>
            </p:nvSpPr>
            <p:spPr>
              <a:xfrm>
                <a:off x="6033769" y="1620775"/>
                <a:ext cx="1188720" cy="914400"/>
              </a:xfrm>
              <a:prstGeom prst="flowChartConnector">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dirty="0">
                    <a:solidFill>
                      <a:schemeClr val="bg1"/>
                    </a:solidFill>
                  </a:rPr>
                  <a:t>Training and Education</a:t>
                </a:r>
              </a:p>
            </p:txBody>
          </p:sp>
          <p:sp>
            <p:nvSpPr>
              <p:cNvPr id="14" name="Flowchart: Connector 13">
                <a:extLst>
                  <a:ext uri="{FF2B5EF4-FFF2-40B4-BE49-F238E27FC236}">
                    <a16:creationId xmlns:a16="http://schemas.microsoft.com/office/drawing/2014/main" id="{7E3D3A47-6789-41D1-94A1-00193E98D637}"/>
                  </a:ext>
                </a:extLst>
              </p:cNvPr>
              <p:cNvSpPr/>
              <p:nvPr/>
            </p:nvSpPr>
            <p:spPr>
              <a:xfrm>
                <a:off x="7199426" y="2085344"/>
                <a:ext cx="1188720" cy="914400"/>
              </a:xfrm>
              <a:prstGeom prst="flowChartConnector">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dirty="0">
                    <a:solidFill>
                      <a:schemeClr val="bg1"/>
                    </a:solidFill>
                  </a:rPr>
                  <a:t>Certification</a:t>
                </a:r>
              </a:p>
            </p:txBody>
          </p:sp>
        </p:grpSp>
        <p:cxnSp>
          <p:nvCxnSpPr>
            <p:cNvPr id="18" name="Straight Connector 17">
              <a:extLst>
                <a:ext uri="{FF2B5EF4-FFF2-40B4-BE49-F238E27FC236}">
                  <a16:creationId xmlns:a16="http://schemas.microsoft.com/office/drawing/2014/main" id="{C5CB2A51-1F4A-434B-BCBB-A5F6B6463E11}"/>
                </a:ext>
              </a:extLst>
            </p:cNvPr>
            <p:cNvCxnSpPr>
              <a:cxnSpLocks/>
              <a:stCxn id="5" idx="0"/>
              <a:endCxn id="13" idx="4"/>
            </p:cNvCxnSpPr>
            <p:nvPr/>
          </p:nvCxnSpPr>
          <p:spPr>
            <a:xfrm flipV="1">
              <a:off x="6605066" y="2535175"/>
              <a:ext cx="23063" cy="682890"/>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43BA0A2E-60B3-412D-A5D4-68DF246133BF}"/>
                </a:ext>
              </a:extLst>
            </p:cNvPr>
            <p:cNvCxnSpPr>
              <a:stCxn id="14" idx="3"/>
              <a:endCxn id="5" idx="7"/>
            </p:cNvCxnSpPr>
            <p:nvPr/>
          </p:nvCxnSpPr>
          <p:spPr>
            <a:xfrm flipH="1">
              <a:off x="7025342" y="2865833"/>
              <a:ext cx="348168" cy="512925"/>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5D51D99E-9878-45F4-B286-36FC956C8E01}"/>
                </a:ext>
              </a:extLst>
            </p:cNvPr>
            <p:cNvCxnSpPr>
              <a:cxnSpLocks/>
              <a:stCxn id="11" idx="2"/>
            </p:cNvCxnSpPr>
            <p:nvPr/>
          </p:nvCxnSpPr>
          <p:spPr>
            <a:xfrm flipH="1">
              <a:off x="7154787" y="3497761"/>
              <a:ext cx="364729" cy="116544"/>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6D583565-88E6-4A36-AAE8-413FA4673110}"/>
                </a:ext>
              </a:extLst>
            </p:cNvPr>
            <p:cNvCxnSpPr>
              <a:stCxn id="6" idx="5"/>
              <a:endCxn id="5" idx="1"/>
            </p:cNvCxnSpPr>
            <p:nvPr/>
          </p:nvCxnSpPr>
          <p:spPr>
            <a:xfrm>
              <a:off x="5901035" y="2806545"/>
              <a:ext cx="283755" cy="572213"/>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8BEAA28D-889B-44DA-A288-469415905E4E}"/>
                </a:ext>
              </a:extLst>
            </p:cNvPr>
            <p:cNvCxnSpPr>
              <a:cxnSpLocks/>
            </p:cNvCxnSpPr>
            <p:nvPr/>
          </p:nvCxnSpPr>
          <p:spPr>
            <a:xfrm>
              <a:off x="5629685" y="3632233"/>
              <a:ext cx="413227" cy="26663"/>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E8DAA16F-E37A-41AB-B782-40CCF31C04F8}"/>
                </a:ext>
              </a:extLst>
            </p:cNvPr>
            <p:cNvCxnSpPr>
              <a:stCxn id="12" idx="7"/>
              <a:endCxn id="5" idx="3"/>
            </p:cNvCxnSpPr>
            <p:nvPr/>
          </p:nvCxnSpPr>
          <p:spPr>
            <a:xfrm flipV="1">
              <a:off x="5721217" y="4154652"/>
              <a:ext cx="463573" cy="52766"/>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F65AD604-E6DB-4EA4-94AE-D2C0F5296759}"/>
                </a:ext>
              </a:extLst>
            </p:cNvPr>
            <p:cNvCxnSpPr>
              <a:stCxn id="10" idx="1"/>
              <a:endCxn id="5" idx="5"/>
            </p:cNvCxnSpPr>
            <p:nvPr/>
          </p:nvCxnSpPr>
          <p:spPr>
            <a:xfrm flipH="1" flipV="1">
              <a:off x="7025342" y="4154652"/>
              <a:ext cx="578979" cy="52766"/>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811C2014-FF33-422E-AC38-ADF5B82E2C4E}"/>
                </a:ext>
              </a:extLst>
            </p:cNvPr>
            <p:cNvCxnSpPr>
              <a:cxnSpLocks/>
              <a:stCxn id="8" idx="0"/>
            </p:cNvCxnSpPr>
            <p:nvPr/>
          </p:nvCxnSpPr>
          <p:spPr>
            <a:xfrm flipV="1">
              <a:off x="6075119" y="4274872"/>
              <a:ext cx="263018" cy="632499"/>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D4E631AC-2581-41BF-9D11-4514D4D46E60}"/>
                </a:ext>
              </a:extLst>
            </p:cNvPr>
            <p:cNvCxnSpPr>
              <a:cxnSpLocks/>
              <a:stCxn id="9" idx="0"/>
            </p:cNvCxnSpPr>
            <p:nvPr/>
          </p:nvCxnSpPr>
          <p:spPr>
            <a:xfrm flipH="1" flipV="1">
              <a:off x="6841500" y="4261381"/>
              <a:ext cx="475506" cy="686075"/>
            </a:xfrm>
            <a:prstGeom prst="line">
              <a:avLst/>
            </a:prstGeom>
          </p:spPr>
          <p:style>
            <a:lnRef idx="2">
              <a:schemeClr val="accent1"/>
            </a:lnRef>
            <a:fillRef idx="0">
              <a:schemeClr val="accent1"/>
            </a:fillRef>
            <a:effectRef idx="1">
              <a:schemeClr val="accent1"/>
            </a:effectRef>
            <a:fontRef idx="minor">
              <a:schemeClr val="tx1"/>
            </a:fontRef>
          </p:style>
        </p:cxnSp>
      </p:grpSp>
      <p:sp>
        <p:nvSpPr>
          <p:cNvPr id="4" name="Slide Number Placeholder 3">
            <a:extLst>
              <a:ext uri="{FF2B5EF4-FFF2-40B4-BE49-F238E27FC236}">
                <a16:creationId xmlns:a16="http://schemas.microsoft.com/office/drawing/2014/main" id="{CB7485B4-5374-EDBC-ABD7-2BE9364AB0E5}"/>
              </a:ext>
            </a:extLst>
          </p:cNvPr>
          <p:cNvSpPr>
            <a:spLocks noGrp="1"/>
          </p:cNvSpPr>
          <p:nvPr>
            <p:ph type="sldNum" sz="quarter" idx="12"/>
          </p:nvPr>
        </p:nvSpPr>
        <p:spPr/>
        <p:txBody>
          <a:bodyPr/>
          <a:lstStyle/>
          <a:p>
            <a:fld id="{16CB1262-8D4B-46C9-8D34-1B62E9E94C5A}" type="slidenum">
              <a:rPr lang="en-US" smtClean="0"/>
              <a:t>4</a:t>
            </a:fld>
            <a:endParaRPr lang="en-US"/>
          </a:p>
        </p:txBody>
      </p:sp>
    </p:spTree>
    <p:extLst>
      <p:ext uri="{BB962C8B-B14F-4D97-AF65-F5344CB8AC3E}">
        <p14:creationId xmlns:p14="http://schemas.microsoft.com/office/powerpoint/2010/main" val="3463201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4C9587-2A9E-44F1-A9D1-869DCD43A532}"/>
              </a:ext>
            </a:extLst>
          </p:cNvPr>
          <p:cNvSpPr>
            <a:spLocks noGrp="1"/>
          </p:cNvSpPr>
          <p:nvPr>
            <p:ph type="title"/>
          </p:nvPr>
        </p:nvSpPr>
        <p:spPr/>
        <p:txBody>
          <a:bodyPr/>
          <a:lstStyle/>
          <a:p>
            <a:pPr algn="ctr"/>
            <a:r>
              <a:rPr lang="en-US" b="0" dirty="0">
                <a:solidFill>
                  <a:srgbClr val="000099"/>
                </a:solidFill>
              </a:rPr>
              <a:t>SELFHELP’S POLICIES AND PROCEDURES AND CODE OF CONDUCT</a:t>
            </a:r>
            <a:endParaRPr lang="en-US" dirty="0"/>
          </a:p>
        </p:txBody>
      </p:sp>
      <p:sp>
        <p:nvSpPr>
          <p:cNvPr id="2" name="Content Placeholder 1">
            <a:extLst>
              <a:ext uri="{FF2B5EF4-FFF2-40B4-BE49-F238E27FC236}">
                <a16:creationId xmlns:a16="http://schemas.microsoft.com/office/drawing/2014/main" id="{C6352081-A371-46C0-BE0C-84C0ABF1C6D4}"/>
              </a:ext>
            </a:extLst>
          </p:cNvPr>
          <p:cNvSpPr>
            <a:spLocks noGrp="1"/>
          </p:cNvSpPr>
          <p:nvPr>
            <p:ph idx="1"/>
          </p:nvPr>
        </p:nvSpPr>
        <p:spPr>
          <a:xfrm>
            <a:off x="455706" y="1371600"/>
            <a:ext cx="8229600" cy="4525962"/>
          </a:xfrm>
        </p:spPr>
        <p:txBody>
          <a:bodyPr/>
          <a:lstStyle/>
          <a:p>
            <a:pPr marL="342900" indent="-342900">
              <a:defRPr/>
            </a:pPr>
            <a:r>
              <a:rPr lang="en-US" altLang="zh-TW" sz="1600" dirty="0">
                <a:solidFill>
                  <a:srgbClr val="000099"/>
                </a:solidFill>
                <a:ea typeface="新細明體" charset="-120"/>
              </a:rPr>
              <a:t>Selfhelp’s Policies and Procedures have been developed to address federal and state laws related to fraud, abuse, and waste. Selfhelp’s vendors are expected to be familiar with and to comply with these Policies and Procedures. </a:t>
            </a:r>
          </a:p>
          <a:p>
            <a:pPr marL="342900" indent="-342900">
              <a:defRPr/>
            </a:pPr>
            <a:endParaRPr lang="en-US" altLang="zh-TW" sz="1200" dirty="0">
              <a:solidFill>
                <a:srgbClr val="000099"/>
              </a:solidFill>
              <a:ea typeface="新細明體" charset="-120"/>
            </a:endParaRPr>
          </a:p>
          <a:p>
            <a:pPr marL="342900" indent="-342900">
              <a:defRPr/>
            </a:pPr>
            <a:r>
              <a:rPr lang="en-US" altLang="zh-TW" sz="1600" dirty="0">
                <a:solidFill>
                  <a:srgbClr val="000099"/>
                </a:solidFill>
                <a:ea typeface="新細明體" charset="-120"/>
              </a:rPr>
              <a:t>Selfhelp’s Code of Conduct is a framework pursuant to which Selfhelp personnel and vendors are expected to operate in compliance with applicable laws, policies, rules, and regulations. </a:t>
            </a:r>
          </a:p>
          <a:p>
            <a:pPr marL="342900" indent="-342900">
              <a:defRPr/>
            </a:pPr>
            <a:endParaRPr lang="en-US" sz="1200" dirty="0">
              <a:solidFill>
                <a:srgbClr val="000099"/>
              </a:solidFill>
            </a:endParaRPr>
          </a:p>
          <a:p>
            <a:pPr marL="82153" indent="0" algn="ctr">
              <a:buNone/>
            </a:pPr>
            <a:r>
              <a:rPr lang="en-US" sz="2400" dirty="0">
                <a:solidFill>
                  <a:srgbClr val="000099"/>
                </a:solidFill>
              </a:rPr>
              <a:t>Selfhelp’s Policies and Procedures can be found here:</a:t>
            </a:r>
          </a:p>
          <a:p>
            <a:pPr marL="294085" lvl="1" indent="0" algn="ctr">
              <a:buNone/>
            </a:pPr>
            <a:r>
              <a:rPr lang="en-US" sz="2100" b="1" dirty="0">
                <a:solidFill>
                  <a:srgbClr val="000099"/>
                </a:solidFill>
                <a:hlinkClick r:id="rId2">
                  <a:extLst>
                    <a:ext uri="{A12FA001-AC4F-418D-AE19-62706E023703}">
                      <ahyp:hlinkClr xmlns:ahyp="http://schemas.microsoft.com/office/drawing/2018/hyperlinkcolor" val="tx"/>
                    </a:ext>
                  </a:extLst>
                </a:hlinkClick>
              </a:rPr>
              <a:t>https://selfhelp.net/compliance-program/</a:t>
            </a:r>
            <a:r>
              <a:rPr lang="en-US" sz="2100" b="1" dirty="0">
                <a:solidFill>
                  <a:srgbClr val="000099"/>
                </a:solidFill>
              </a:rPr>
              <a:t>	</a:t>
            </a:r>
          </a:p>
          <a:p>
            <a:pPr marL="82153" indent="0" algn="ctr">
              <a:buNone/>
            </a:pPr>
            <a:endParaRPr lang="en-US" sz="2400" dirty="0">
              <a:solidFill>
                <a:srgbClr val="000099"/>
              </a:solidFill>
            </a:endParaRPr>
          </a:p>
          <a:p>
            <a:pPr marL="82153" indent="0" algn="ctr">
              <a:buNone/>
            </a:pPr>
            <a:r>
              <a:rPr lang="en-US" sz="2400" dirty="0">
                <a:solidFill>
                  <a:srgbClr val="000099"/>
                </a:solidFill>
              </a:rPr>
              <a:t>Selfhelp’s Code of Conduct can be found here:</a:t>
            </a:r>
          </a:p>
          <a:p>
            <a:pPr marL="82153" indent="0" algn="ctr">
              <a:buNone/>
            </a:pPr>
            <a:endParaRPr lang="en-US" sz="900" dirty="0">
              <a:solidFill>
                <a:srgbClr val="000099"/>
              </a:solidFill>
            </a:endParaRPr>
          </a:p>
          <a:p>
            <a:pPr marL="82153" indent="0" algn="ctr">
              <a:buNone/>
            </a:pPr>
            <a:r>
              <a:rPr lang="en-US" sz="2400" b="1" dirty="0">
                <a:solidFill>
                  <a:srgbClr val="000099"/>
                </a:solidFill>
                <a:hlinkClick r:id="rId3">
                  <a:extLst>
                    <a:ext uri="{A12FA001-AC4F-418D-AE19-62706E023703}">
                      <ahyp:hlinkClr xmlns:ahyp="http://schemas.microsoft.com/office/drawing/2018/hyperlinkcolor" val="tx"/>
                    </a:ext>
                  </a:extLst>
                </a:hlinkClick>
              </a:rPr>
              <a:t>https://selfhelp.net/vendor-compliance/</a:t>
            </a:r>
            <a:r>
              <a:rPr lang="en-US" sz="2400" b="1" dirty="0">
                <a:solidFill>
                  <a:srgbClr val="000099"/>
                </a:solidFill>
              </a:rPr>
              <a:t>	</a:t>
            </a:r>
          </a:p>
          <a:p>
            <a:pPr marL="82153" indent="0">
              <a:buNone/>
            </a:pPr>
            <a:endParaRPr lang="en-US" sz="2030" dirty="0">
              <a:solidFill>
                <a:srgbClr val="000099"/>
              </a:solidFill>
            </a:endParaRPr>
          </a:p>
          <a:p>
            <a:pPr marL="82153" indent="0">
              <a:buNone/>
            </a:pPr>
            <a:endParaRPr lang="en-US" sz="2030" dirty="0">
              <a:solidFill>
                <a:srgbClr val="000099"/>
              </a:solidFill>
            </a:endParaRPr>
          </a:p>
        </p:txBody>
      </p:sp>
      <p:sp>
        <p:nvSpPr>
          <p:cNvPr id="4" name="Slide Number Placeholder 3">
            <a:extLst>
              <a:ext uri="{FF2B5EF4-FFF2-40B4-BE49-F238E27FC236}">
                <a16:creationId xmlns:a16="http://schemas.microsoft.com/office/drawing/2014/main" id="{A22A3F71-A78A-0556-2782-603E5C8A839B}"/>
              </a:ext>
            </a:extLst>
          </p:cNvPr>
          <p:cNvSpPr>
            <a:spLocks noGrp="1"/>
          </p:cNvSpPr>
          <p:nvPr>
            <p:ph type="sldNum" sz="quarter" idx="12"/>
          </p:nvPr>
        </p:nvSpPr>
        <p:spPr/>
        <p:txBody>
          <a:bodyPr/>
          <a:lstStyle/>
          <a:p>
            <a:fld id="{16CB1262-8D4B-46C9-8D34-1B62E9E94C5A}" type="slidenum">
              <a:rPr lang="en-US" smtClean="0"/>
              <a:t>5</a:t>
            </a:fld>
            <a:endParaRPr lang="en-US"/>
          </a:p>
        </p:txBody>
      </p:sp>
    </p:spTree>
    <p:extLst>
      <p:ext uri="{BB962C8B-B14F-4D97-AF65-F5344CB8AC3E}">
        <p14:creationId xmlns:p14="http://schemas.microsoft.com/office/powerpoint/2010/main" val="2429487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8AE1EF0-44AF-4067-8A84-49F209DF6334}"/>
              </a:ext>
            </a:extLst>
          </p:cNvPr>
          <p:cNvSpPr>
            <a:spLocks noGrp="1"/>
          </p:cNvSpPr>
          <p:nvPr>
            <p:ph idx="1"/>
          </p:nvPr>
        </p:nvSpPr>
        <p:spPr>
          <a:xfrm>
            <a:off x="457200" y="1398410"/>
            <a:ext cx="8229600" cy="4525962"/>
          </a:xfrm>
        </p:spPr>
        <p:txBody>
          <a:bodyPr/>
          <a:lstStyle/>
          <a:p>
            <a:pPr marL="342900" indent="-342900">
              <a:spcBef>
                <a:spcPct val="0"/>
              </a:spcBef>
              <a:buClrTx/>
              <a:buSzTx/>
              <a:buFont typeface="Wingdings" panose="05000000000000000000" pitchFamily="2" charset="2"/>
              <a:buChar char="Ø"/>
              <a:defRPr/>
            </a:pPr>
            <a:r>
              <a:rPr lang="en-US" altLang="zh-TW" sz="2000" dirty="0">
                <a:solidFill>
                  <a:srgbClr val="000099"/>
                </a:solidFill>
                <a:ea typeface="新細明體" charset="-120"/>
                <a:cs typeface="+mn-cs"/>
              </a:rPr>
              <a:t>Pursuant to Selfhelp’s Code of Conduct, all personnel should act with honesty and integrity, avoiding actual or apparent conflicts of interest in personal and professional relationships. </a:t>
            </a:r>
          </a:p>
          <a:p>
            <a:pPr marL="342900" indent="-342900">
              <a:spcBef>
                <a:spcPct val="0"/>
              </a:spcBef>
              <a:buClrTx/>
              <a:buSzTx/>
              <a:buFont typeface="Wingdings" panose="05000000000000000000" pitchFamily="2" charset="2"/>
              <a:buChar char="Ø"/>
              <a:defRPr/>
            </a:pPr>
            <a:endParaRPr lang="en-US" altLang="zh-TW" sz="2000" dirty="0">
              <a:solidFill>
                <a:srgbClr val="000099"/>
              </a:solidFill>
              <a:ea typeface="新細明體" charset="-120"/>
              <a:cs typeface="+mn-cs"/>
            </a:endParaRPr>
          </a:p>
          <a:p>
            <a:pPr marL="342900" indent="-342900">
              <a:spcBef>
                <a:spcPct val="0"/>
              </a:spcBef>
              <a:buClrTx/>
              <a:buSzTx/>
              <a:buFont typeface="Wingdings" panose="05000000000000000000" pitchFamily="2" charset="2"/>
              <a:buChar char="Ø"/>
              <a:defRPr/>
            </a:pPr>
            <a:r>
              <a:rPr lang="en-US" altLang="zh-TW" sz="2000" dirty="0">
                <a:solidFill>
                  <a:srgbClr val="000099"/>
                </a:solidFill>
                <a:ea typeface="新細明體" charset="-120"/>
                <a:cs typeface="+mn-cs"/>
              </a:rPr>
              <a:t> Other than compensation from Selfhelp, personnel should not have a financial or other personal interest in transactions between the organization, or any of its business units, including vendors, suppliers, providers, or customers. </a:t>
            </a:r>
          </a:p>
          <a:p>
            <a:pPr marL="342900" indent="-342900">
              <a:spcBef>
                <a:spcPct val="0"/>
              </a:spcBef>
              <a:buClrTx/>
              <a:buSzTx/>
              <a:buFont typeface="Wingdings" panose="05000000000000000000" pitchFamily="2" charset="2"/>
              <a:buChar char="Ø"/>
              <a:defRPr/>
            </a:pPr>
            <a:endParaRPr lang="en-US" altLang="zh-TW" sz="2000" dirty="0">
              <a:solidFill>
                <a:srgbClr val="000099"/>
              </a:solidFill>
              <a:ea typeface="新細明體" charset="-120"/>
              <a:cs typeface="+mn-cs"/>
            </a:endParaRPr>
          </a:p>
          <a:p>
            <a:pPr marL="342900" indent="-342900">
              <a:spcBef>
                <a:spcPct val="0"/>
              </a:spcBef>
              <a:buClrTx/>
              <a:buSzTx/>
              <a:buFont typeface="Wingdings" panose="05000000000000000000" pitchFamily="2" charset="2"/>
              <a:buChar char="Ø"/>
              <a:defRPr/>
            </a:pPr>
            <a:r>
              <a:rPr lang="en-US" altLang="zh-TW" sz="2000" dirty="0">
                <a:solidFill>
                  <a:srgbClr val="000099"/>
                </a:solidFill>
                <a:ea typeface="新細明體" charset="-120"/>
                <a:cs typeface="+mn-cs"/>
              </a:rPr>
              <a:t>Selfhelp personnel should not engage in financial, business, or other activities which compete with Selfhelp’s business, or that may interfere with the performance of their duties or that may involve the use of Selfhelp property, facilities, and/or resources.  </a:t>
            </a:r>
          </a:p>
          <a:p>
            <a:endParaRPr lang="en-US" dirty="0"/>
          </a:p>
        </p:txBody>
      </p:sp>
      <p:sp>
        <p:nvSpPr>
          <p:cNvPr id="3" name="Title 2">
            <a:extLst>
              <a:ext uri="{FF2B5EF4-FFF2-40B4-BE49-F238E27FC236}">
                <a16:creationId xmlns:a16="http://schemas.microsoft.com/office/drawing/2014/main" id="{B56257DC-8517-489B-A61A-283D7764FE54}"/>
              </a:ext>
            </a:extLst>
          </p:cNvPr>
          <p:cNvSpPr>
            <a:spLocks noGrp="1"/>
          </p:cNvSpPr>
          <p:nvPr>
            <p:ph type="title"/>
          </p:nvPr>
        </p:nvSpPr>
        <p:spPr/>
        <p:txBody>
          <a:bodyPr/>
          <a:lstStyle/>
          <a:p>
            <a:pPr algn="ctr"/>
            <a:r>
              <a:rPr lang="en-US" b="0" dirty="0">
                <a:solidFill>
                  <a:srgbClr val="000099"/>
                </a:solidFill>
              </a:rPr>
              <a:t>CONFLICTS OF INTEREST</a:t>
            </a:r>
          </a:p>
        </p:txBody>
      </p:sp>
      <p:sp>
        <p:nvSpPr>
          <p:cNvPr id="4" name="Slide Number Placeholder 3">
            <a:extLst>
              <a:ext uri="{FF2B5EF4-FFF2-40B4-BE49-F238E27FC236}">
                <a16:creationId xmlns:a16="http://schemas.microsoft.com/office/drawing/2014/main" id="{D50724B5-4E52-4A5F-090E-A8441FD9873C}"/>
              </a:ext>
            </a:extLst>
          </p:cNvPr>
          <p:cNvSpPr>
            <a:spLocks noGrp="1"/>
          </p:cNvSpPr>
          <p:nvPr>
            <p:ph type="sldNum" sz="quarter" idx="12"/>
          </p:nvPr>
        </p:nvSpPr>
        <p:spPr/>
        <p:txBody>
          <a:bodyPr/>
          <a:lstStyle/>
          <a:p>
            <a:fld id="{16CB1262-8D4B-46C9-8D34-1B62E9E94C5A}" type="slidenum">
              <a:rPr lang="en-US" smtClean="0"/>
              <a:t>6</a:t>
            </a:fld>
            <a:endParaRPr lang="en-US"/>
          </a:p>
        </p:txBody>
      </p:sp>
    </p:spTree>
    <p:extLst>
      <p:ext uri="{BB962C8B-B14F-4D97-AF65-F5344CB8AC3E}">
        <p14:creationId xmlns:p14="http://schemas.microsoft.com/office/powerpoint/2010/main" val="708113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204A0B1-617E-40B5-9991-14642147AA03}"/>
              </a:ext>
            </a:extLst>
          </p:cNvPr>
          <p:cNvSpPr>
            <a:spLocks noGrp="1"/>
          </p:cNvSpPr>
          <p:nvPr>
            <p:ph idx="1"/>
          </p:nvPr>
        </p:nvSpPr>
        <p:spPr>
          <a:xfrm>
            <a:off x="457200" y="1381318"/>
            <a:ext cx="8229600" cy="4525962"/>
          </a:xfrm>
        </p:spPr>
        <p:txBody>
          <a:bodyPr/>
          <a:lstStyle/>
          <a:p>
            <a:r>
              <a:rPr lang="en-US" sz="2000" dirty="0">
                <a:solidFill>
                  <a:srgbClr val="000099"/>
                </a:solidFill>
              </a:rPr>
              <a:t>Selfhelp has a Gifts and Gratuities Policy that prohibits employees from obtaining any improper personal benefit by virtue of their employment.</a:t>
            </a:r>
          </a:p>
          <a:p>
            <a:pPr marL="82153" indent="0">
              <a:buNone/>
            </a:pPr>
            <a:endParaRPr lang="en-US" sz="2000" dirty="0">
              <a:solidFill>
                <a:srgbClr val="000099"/>
              </a:solidFill>
            </a:endParaRPr>
          </a:p>
          <a:p>
            <a:r>
              <a:rPr lang="en-US" sz="2000" dirty="0">
                <a:solidFill>
                  <a:srgbClr val="000099"/>
                </a:solidFill>
              </a:rPr>
              <a:t>Any employee who accepts a gift or gratuity and does not report the action will be subject to disciplinary action, up to and including termination.</a:t>
            </a:r>
          </a:p>
          <a:p>
            <a:pPr marL="82153" indent="0">
              <a:buNone/>
            </a:pPr>
            <a:endParaRPr lang="en-US" sz="2000" dirty="0">
              <a:solidFill>
                <a:srgbClr val="000099"/>
              </a:solidFill>
            </a:endParaRPr>
          </a:p>
          <a:p>
            <a:r>
              <a:rPr lang="en-US" sz="2000" dirty="0">
                <a:solidFill>
                  <a:srgbClr val="000099"/>
                </a:solidFill>
              </a:rPr>
              <a:t>Vendors who offer gifts, payment, in-kind gestures or anything of greater than minimal value (pads, pens, etc.) to a Selfhelp employee in exchange for benefiting from a contractual agreement, for a “favor” or special service, or for client referrals, will not be considered for the contractual agreement and if already a contractor subject to termination of the agreement. </a:t>
            </a:r>
          </a:p>
          <a:p>
            <a:endParaRPr lang="en-US" dirty="0"/>
          </a:p>
          <a:p>
            <a:endParaRPr lang="en-US" dirty="0"/>
          </a:p>
        </p:txBody>
      </p:sp>
      <p:sp>
        <p:nvSpPr>
          <p:cNvPr id="3" name="Title 2">
            <a:extLst>
              <a:ext uri="{FF2B5EF4-FFF2-40B4-BE49-F238E27FC236}">
                <a16:creationId xmlns:a16="http://schemas.microsoft.com/office/drawing/2014/main" id="{0CD5D9F9-7976-4922-A15E-6DFA26DCB30C}"/>
              </a:ext>
            </a:extLst>
          </p:cNvPr>
          <p:cNvSpPr>
            <a:spLocks noGrp="1"/>
          </p:cNvSpPr>
          <p:nvPr>
            <p:ph type="title"/>
          </p:nvPr>
        </p:nvSpPr>
        <p:spPr/>
        <p:txBody>
          <a:bodyPr/>
          <a:lstStyle/>
          <a:p>
            <a:pPr algn="ctr"/>
            <a:r>
              <a:rPr lang="en-US" b="0" dirty="0">
                <a:solidFill>
                  <a:srgbClr val="000099"/>
                </a:solidFill>
              </a:rPr>
              <a:t>GIFTS FROM THE INDUSTRY</a:t>
            </a:r>
          </a:p>
        </p:txBody>
      </p:sp>
      <p:sp>
        <p:nvSpPr>
          <p:cNvPr id="4" name="Slide Number Placeholder 3">
            <a:extLst>
              <a:ext uri="{FF2B5EF4-FFF2-40B4-BE49-F238E27FC236}">
                <a16:creationId xmlns:a16="http://schemas.microsoft.com/office/drawing/2014/main" id="{F0893574-E13A-9C21-341F-48D881BD0471}"/>
              </a:ext>
            </a:extLst>
          </p:cNvPr>
          <p:cNvSpPr>
            <a:spLocks noGrp="1"/>
          </p:cNvSpPr>
          <p:nvPr>
            <p:ph type="sldNum" sz="quarter" idx="12"/>
          </p:nvPr>
        </p:nvSpPr>
        <p:spPr/>
        <p:txBody>
          <a:bodyPr/>
          <a:lstStyle/>
          <a:p>
            <a:fld id="{16CB1262-8D4B-46C9-8D34-1B62E9E94C5A}" type="slidenum">
              <a:rPr lang="en-US" smtClean="0"/>
              <a:t>7</a:t>
            </a:fld>
            <a:endParaRPr lang="en-US"/>
          </a:p>
        </p:txBody>
      </p:sp>
    </p:spTree>
    <p:extLst>
      <p:ext uri="{BB962C8B-B14F-4D97-AF65-F5344CB8AC3E}">
        <p14:creationId xmlns:p14="http://schemas.microsoft.com/office/powerpoint/2010/main" val="3633685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352081-A371-46C0-BE0C-84C0ABF1C6D4}"/>
              </a:ext>
            </a:extLst>
          </p:cNvPr>
          <p:cNvSpPr>
            <a:spLocks noGrp="1"/>
          </p:cNvSpPr>
          <p:nvPr>
            <p:ph idx="1"/>
          </p:nvPr>
        </p:nvSpPr>
        <p:spPr>
          <a:xfrm>
            <a:off x="152400" y="1524000"/>
            <a:ext cx="8686800" cy="4525962"/>
          </a:xfrm>
        </p:spPr>
        <p:txBody>
          <a:bodyPr/>
          <a:lstStyle/>
          <a:p>
            <a:pPr>
              <a:buFont typeface="Wingdings" panose="05000000000000000000" pitchFamily="2" charset="2"/>
              <a:buChar char="Ø"/>
            </a:pPr>
            <a:r>
              <a:rPr lang="en-US" sz="1800" b="1" dirty="0">
                <a:solidFill>
                  <a:srgbClr val="000099"/>
                </a:solidFill>
              </a:rPr>
              <a:t>Communicating with the Compliance Officer: </a:t>
            </a:r>
            <a:r>
              <a:rPr lang="en-US" altLang="zh-TW" sz="1800" dirty="0">
                <a:solidFill>
                  <a:srgbClr val="000099"/>
                </a:solidFill>
                <a:ea typeface="新細明體" charset="-120"/>
                <a:cs typeface="+mn-cs"/>
              </a:rPr>
              <a:t>If an individual becomes aware of a compliance issue, a violation of the Code of Conduct, a policy or procedure, or any other illegal activity, promptly report the violation in person, by phone, or by email. </a:t>
            </a:r>
          </a:p>
          <a:p>
            <a:pPr marL="0" indent="0">
              <a:spcBef>
                <a:spcPct val="0"/>
              </a:spcBef>
              <a:buNone/>
              <a:defRPr/>
            </a:pPr>
            <a:endParaRPr lang="en-US" altLang="zh-TW" sz="1800" dirty="0">
              <a:solidFill>
                <a:srgbClr val="000099"/>
              </a:solidFill>
              <a:ea typeface="新細明體" charset="-120"/>
              <a:cs typeface="+mn-cs"/>
            </a:endParaRPr>
          </a:p>
          <a:p>
            <a:pPr marL="285750" indent="-285750">
              <a:spcBef>
                <a:spcPct val="0"/>
              </a:spcBef>
              <a:buFont typeface="Wingdings" panose="05000000000000000000" pitchFamily="2" charset="2"/>
              <a:buChar char="Ø"/>
              <a:defRPr/>
            </a:pPr>
            <a:r>
              <a:rPr lang="en-US" altLang="zh-TW" sz="1800" dirty="0">
                <a:solidFill>
                  <a:srgbClr val="000099"/>
                </a:solidFill>
                <a:ea typeface="新細明體" charset="-120"/>
                <a:cs typeface="+mn-cs"/>
              </a:rPr>
              <a:t>Direct Reports can be made to:</a:t>
            </a:r>
            <a:endParaRPr lang="en-US" altLang="zh-TW" sz="1800" dirty="0">
              <a:solidFill>
                <a:srgbClr val="000099"/>
              </a:solidFill>
              <a:ea typeface="新細明體" charset="-120"/>
            </a:endParaRPr>
          </a:p>
          <a:p>
            <a:pPr marL="534591" lvl="1" indent="-342900">
              <a:spcBef>
                <a:spcPct val="0"/>
              </a:spcBef>
              <a:buFont typeface="+mj-lt"/>
              <a:buAutoNum type="arabicPeriod"/>
              <a:defRPr/>
            </a:pPr>
            <a:r>
              <a:rPr lang="en-US" altLang="zh-TW" sz="1800" dirty="0">
                <a:solidFill>
                  <a:srgbClr val="000099"/>
                </a:solidFill>
                <a:ea typeface="新細明體" charset="-120"/>
                <a:cs typeface="+mn-cs"/>
              </a:rPr>
              <a:t>Selfhelp’s Compliance Officer: </a:t>
            </a:r>
            <a:r>
              <a:rPr lang="en-US" altLang="zh-TW" sz="1800" b="1" dirty="0">
                <a:solidFill>
                  <a:srgbClr val="000099"/>
                </a:solidFill>
                <a:ea typeface="新細明體" charset="-120"/>
                <a:cs typeface="+mn-cs"/>
              </a:rPr>
              <a:t>212-971-7610</a:t>
            </a:r>
          </a:p>
          <a:p>
            <a:pPr marL="534591" lvl="1" indent="-342900">
              <a:spcBef>
                <a:spcPct val="0"/>
              </a:spcBef>
              <a:buFont typeface="+mj-lt"/>
              <a:buAutoNum type="arabicPeriod"/>
              <a:defRPr/>
            </a:pPr>
            <a:r>
              <a:rPr lang="en-US" altLang="zh-TW" sz="1800" dirty="0">
                <a:solidFill>
                  <a:srgbClr val="000099"/>
                </a:solidFill>
                <a:ea typeface="新細明體" charset="-120"/>
                <a:cs typeface="+mn-cs"/>
              </a:rPr>
              <a:t>Chair of the Audit Committee of the Board of Director’s Hotline: </a:t>
            </a:r>
            <a:r>
              <a:rPr lang="en-US" altLang="zh-TW" sz="1800" b="1" dirty="0">
                <a:solidFill>
                  <a:srgbClr val="000099"/>
                </a:solidFill>
                <a:ea typeface="新細明體" charset="-120"/>
                <a:cs typeface="+mn-cs"/>
              </a:rPr>
              <a:t>212-971-7781</a:t>
            </a:r>
            <a:endParaRPr lang="en-US" altLang="zh-TW" sz="1800" b="1" dirty="0">
              <a:solidFill>
                <a:srgbClr val="000099"/>
              </a:solidFill>
              <a:ea typeface="新細明體" charset="-120"/>
            </a:endParaRPr>
          </a:p>
          <a:p>
            <a:pPr marL="534591" lvl="1" indent="-342900">
              <a:spcBef>
                <a:spcPct val="0"/>
              </a:spcBef>
              <a:buFont typeface="+mj-lt"/>
              <a:buAutoNum type="arabicPeriod"/>
              <a:defRPr/>
            </a:pPr>
            <a:r>
              <a:rPr lang="en-US" altLang="zh-TW" sz="1800" dirty="0">
                <a:solidFill>
                  <a:srgbClr val="000099"/>
                </a:solidFill>
                <a:ea typeface="新細明體" charset="-120"/>
                <a:cs typeface="+mn-cs"/>
              </a:rPr>
              <a:t>Selfhelp’s anonymous Compliance Hotline: </a:t>
            </a:r>
            <a:r>
              <a:rPr lang="en-US" sz="1800" b="1" dirty="0">
                <a:solidFill>
                  <a:srgbClr val="000099"/>
                </a:solidFill>
                <a:ea typeface="+mn-ea"/>
                <a:cs typeface="+mn-cs"/>
              </a:rPr>
              <a:t>646-616-7480</a:t>
            </a:r>
          </a:p>
          <a:p>
            <a:pPr marL="191691" lvl="1" indent="0">
              <a:spcBef>
                <a:spcPct val="0"/>
              </a:spcBef>
              <a:buNone/>
              <a:defRPr/>
            </a:pPr>
            <a:endParaRPr lang="en-US" sz="1800" b="1" dirty="0">
              <a:solidFill>
                <a:srgbClr val="000099"/>
              </a:solidFill>
              <a:highlight>
                <a:srgbClr val="FFFF00"/>
              </a:highlight>
              <a:ea typeface="新細明體" charset="-120"/>
            </a:endParaRPr>
          </a:p>
          <a:p>
            <a:pPr>
              <a:buFont typeface="Wingdings" panose="05000000000000000000" pitchFamily="2" charset="2"/>
              <a:buChar char="Ø"/>
            </a:pPr>
            <a:r>
              <a:rPr lang="en-US" sz="1800" b="1" dirty="0">
                <a:solidFill>
                  <a:srgbClr val="000099"/>
                </a:solidFill>
              </a:rPr>
              <a:t>Investigations and Corrective Actions: </a:t>
            </a:r>
            <a:r>
              <a:rPr lang="en-US" sz="1800" dirty="0">
                <a:solidFill>
                  <a:srgbClr val="000099"/>
                </a:solidFill>
              </a:rPr>
              <a:t>The Compliance Officer will investigate alleged violations. If a violation is found to have occurred, Selfhelp will take disciplinary action, including terminating contracts with its vendors. </a:t>
            </a:r>
          </a:p>
          <a:p>
            <a:pPr marL="534591" lvl="1" indent="-342900">
              <a:spcBef>
                <a:spcPct val="0"/>
              </a:spcBef>
              <a:buFont typeface="+mj-lt"/>
              <a:buAutoNum type="arabicPeriod"/>
              <a:defRPr/>
            </a:pPr>
            <a:endParaRPr lang="en-US" altLang="zh-TW" sz="1800" b="1" dirty="0">
              <a:solidFill>
                <a:srgbClr val="000099"/>
              </a:solidFill>
              <a:highlight>
                <a:srgbClr val="FFFF00"/>
              </a:highlight>
              <a:ea typeface="新細明體" charset="-120"/>
              <a:cs typeface="+mn-cs"/>
            </a:endParaRPr>
          </a:p>
          <a:p>
            <a:pPr marL="457200" lvl="0" indent="-457200">
              <a:spcBef>
                <a:spcPct val="0"/>
              </a:spcBef>
              <a:buClrTx/>
              <a:buSzTx/>
              <a:buNone/>
              <a:defRPr/>
            </a:pPr>
            <a:endParaRPr lang="en-US" altLang="zh-TW" sz="1600" dirty="0">
              <a:solidFill>
                <a:srgbClr val="000099"/>
              </a:solidFill>
              <a:ea typeface="新細明體" charset="-120"/>
              <a:cs typeface="+mn-cs"/>
            </a:endParaRPr>
          </a:p>
          <a:p>
            <a:pPr marL="82153" indent="0">
              <a:buNone/>
            </a:pPr>
            <a:endParaRPr lang="en-US" sz="2400" dirty="0">
              <a:solidFill>
                <a:srgbClr val="000099"/>
              </a:solidFill>
            </a:endParaRPr>
          </a:p>
        </p:txBody>
      </p:sp>
      <p:sp>
        <p:nvSpPr>
          <p:cNvPr id="3" name="Title 2">
            <a:extLst>
              <a:ext uri="{FF2B5EF4-FFF2-40B4-BE49-F238E27FC236}">
                <a16:creationId xmlns:a16="http://schemas.microsoft.com/office/drawing/2014/main" id="{104C9587-2A9E-44F1-A9D1-869DCD43A532}"/>
              </a:ext>
            </a:extLst>
          </p:cNvPr>
          <p:cNvSpPr>
            <a:spLocks noGrp="1"/>
          </p:cNvSpPr>
          <p:nvPr>
            <p:ph type="title"/>
          </p:nvPr>
        </p:nvSpPr>
        <p:spPr>
          <a:xfrm>
            <a:off x="228600" y="381000"/>
            <a:ext cx="8763000" cy="1143000"/>
          </a:xfrm>
        </p:spPr>
        <p:txBody>
          <a:bodyPr>
            <a:normAutofit/>
          </a:bodyPr>
          <a:lstStyle/>
          <a:p>
            <a:pPr algn="ctr"/>
            <a:r>
              <a:rPr lang="en-US" sz="2800" b="0" dirty="0">
                <a:solidFill>
                  <a:srgbClr val="000099"/>
                </a:solidFill>
              </a:rPr>
              <a:t>SELFHELP’S COMPLIANCE OFFICER &amp; ENFORCEMENT MECHANISMS</a:t>
            </a:r>
            <a:endParaRPr lang="en-US" sz="2800" dirty="0"/>
          </a:p>
        </p:txBody>
      </p:sp>
      <p:sp>
        <p:nvSpPr>
          <p:cNvPr id="4" name="Slide Number Placeholder 3">
            <a:extLst>
              <a:ext uri="{FF2B5EF4-FFF2-40B4-BE49-F238E27FC236}">
                <a16:creationId xmlns:a16="http://schemas.microsoft.com/office/drawing/2014/main" id="{0A4381BA-FA76-24F6-AA1F-C3E641F4E372}"/>
              </a:ext>
            </a:extLst>
          </p:cNvPr>
          <p:cNvSpPr>
            <a:spLocks noGrp="1"/>
          </p:cNvSpPr>
          <p:nvPr>
            <p:ph type="sldNum" sz="quarter" idx="12"/>
          </p:nvPr>
        </p:nvSpPr>
        <p:spPr/>
        <p:txBody>
          <a:bodyPr/>
          <a:lstStyle/>
          <a:p>
            <a:fld id="{16CB1262-8D4B-46C9-8D34-1B62E9E94C5A}" type="slidenum">
              <a:rPr lang="en-US" smtClean="0"/>
              <a:t>8</a:t>
            </a:fld>
            <a:endParaRPr lang="en-US"/>
          </a:p>
        </p:txBody>
      </p:sp>
    </p:spTree>
    <p:extLst>
      <p:ext uri="{BB962C8B-B14F-4D97-AF65-F5344CB8AC3E}">
        <p14:creationId xmlns:p14="http://schemas.microsoft.com/office/powerpoint/2010/main" val="226704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352081-A371-46C0-BE0C-84C0ABF1C6D4}"/>
              </a:ext>
            </a:extLst>
          </p:cNvPr>
          <p:cNvSpPr>
            <a:spLocks noGrp="1"/>
          </p:cNvSpPr>
          <p:nvPr>
            <p:ph idx="1"/>
          </p:nvPr>
        </p:nvSpPr>
        <p:spPr>
          <a:xfrm>
            <a:off x="609600" y="1417638"/>
            <a:ext cx="8229600" cy="4525962"/>
          </a:xfrm>
        </p:spPr>
        <p:txBody>
          <a:bodyPr/>
          <a:lstStyle/>
          <a:p>
            <a:pPr marL="273844" marR="0" lvl="0" indent="-191691" algn="l" defTabSz="914400" rtl="0" eaLnBrk="1" fontAlgn="base" latinLnBrk="0" hangingPunct="1">
              <a:lnSpc>
                <a:spcPct val="100000"/>
              </a:lnSpc>
              <a:spcBef>
                <a:spcPts val="300"/>
              </a:spcBef>
              <a:spcAft>
                <a:spcPct val="0"/>
              </a:spcAft>
              <a:buClr>
                <a:srgbClr val="2DA2BF"/>
              </a:buClr>
              <a:buSzPct val="68000"/>
              <a:buFont typeface="Wingdings 3" panose="05040102010807070707" pitchFamily="18" charset="2"/>
              <a:buChar char=""/>
              <a:tabLst/>
              <a:defRPr/>
            </a:pPr>
            <a:r>
              <a:rPr kumimoji="0" lang="en-US" sz="1800" b="0" i="0" u="none" strike="noStrike" kern="1200" cap="none" spc="0" normalizeH="0" baseline="0" noProof="0" dirty="0">
                <a:ln>
                  <a:noFill/>
                </a:ln>
                <a:solidFill>
                  <a:srgbClr val="000099"/>
                </a:solidFill>
                <a:effectLst/>
                <a:uLnTx/>
                <a:uFillTx/>
                <a:latin typeface="Palatino Linotype" panose="02040502050505030304"/>
                <a:ea typeface="ＭＳ Ｐゴシック" pitchFamily="-111" charset="-128"/>
              </a:rPr>
              <a:t>Selfhelp is committed to conducting our business with integrity and in compliance with applicable laws and regulations, including to combat fraud, abuse, and waste in the federal and state healthcare systems. </a:t>
            </a:r>
          </a:p>
          <a:p>
            <a:pPr marL="82153" marR="0" lvl="0" indent="0" algn="l" defTabSz="914400" rtl="0" eaLnBrk="1" fontAlgn="base" latinLnBrk="0" hangingPunct="1">
              <a:lnSpc>
                <a:spcPct val="100000"/>
              </a:lnSpc>
              <a:spcBef>
                <a:spcPts val="300"/>
              </a:spcBef>
              <a:spcAft>
                <a:spcPct val="0"/>
              </a:spcAft>
              <a:buClr>
                <a:srgbClr val="2DA2BF"/>
              </a:buClr>
              <a:buSzPct val="68000"/>
              <a:buNone/>
              <a:tabLst/>
              <a:defRPr/>
            </a:pPr>
            <a:endParaRPr kumimoji="0" lang="en-US" sz="1000" b="0" i="0" u="none" strike="noStrike" kern="1200" cap="none" spc="0" normalizeH="0" baseline="0" noProof="0" dirty="0">
              <a:ln>
                <a:noFill/>
              </a:ln>
              <a:solidFill>
                <a:srgbClr val="000099"/>
              </a:solidFill>
              <a:effectLst/>
              <a:uLnTx/>
              <a:uFillTx/>
              <a:latin typeface="Palatino Linotype" panose="02040502050505030304"/>
              <a:ea typeface="ＭＳ Ｐゴシック" pitchFamily="-111" charset="-128"/>
            </a:endParaRPr>
          </a:p>
          <a:p>
            <a:pPr marL="273844" marR="0" lvl="0" indent="-191691" algn="l" defTabSz="914400" rtl="0" eaLnBrk="1" fontAlgn="base" latinLnBrk="0" hangingPunct="1">
              <a:lnSpc>
                <a:spcPct val="100000"/>
              </a:lnSpc>
              <a:spcBef>
                <a:spcPts val="300"/>
              </a:spcBef>
              <a:spcAft>
                <a:spcPct val="0"/>
              </a:spcAft>
              <a:buClr>
                <a:srgbClr val="2DA2BF"/>
              </a:buClr>
              <a:buSzPct val="68000"/>
              <a:buFont typeface="Wingdings 3" panose="05040102010807070707" pitchFamily="18" charset="2"/>
              <a:buChar char=""/>
              <a:tabLst/>
              <a:defRPr/>
            </a:pPr>
            <a:r>
              <a:rPr lang="en-US" sz="1800" dirty="0">
                <a:solidFill>
                  <a:srgbClr val="000099"/>
                </a:solidFill>
                <a:latin typeface="Palatino Linotype" panose="02040502050505030304"/>
              </a:rPr>
              <a:t>There are various rules and regulations that are designed to eliminate fraud, abuse, and waste in the system.</a:t>
            </a:r>
          </a:p>
          <a:p>
            <a:pPr marL="273844" marR="0" lvl="0" indent="-191691" algn="l" defTabSz="914400" rtl="0" eaLnBrk="1" fontAlgn="base" latinLnBrk="0" hangingPunct="1">
              <a:lnSpc>
                <a:spcPct val="100000"/>
              </a:lnSpc>
              <a:spcBef>
                <a:spcPts val="300"/>
              </a:spcBef>
              <a:spcAft>
                <a:spcPct val="0"/>
              </a:spcAft>
              <a:buClr>
                <a:srgbClr val="2DA2BF"/>
              </a:buClr>
              <a:buSzPct val="68000"/>
              <a:buFont typeface="Wingdings 3" panose="05040102010807070707" pitchFamily="18" charset="2"/>
              <a:buChar char=""/>
              <a:tabLst/>
              <a:defRPr/>
            </a:pPr>
            <a:endParaRPr kumimoji="0" lang="en-US" sz="1000" b="0" i="0" u="none" strike="noStrike" kern="1200" cap="none" spc="0" normalizeH="0" baseline="0" noProof="0" dirty="0">
              <a:ln>
                <a:noFill/>
              </a:ln>
              <a:solidFill>
                <a:srgbClr val="000099"/>
              </a:solidFill>
              <a:effectLst/>
              <a:uLnTx/>
              <a:uFillTx/>
              <a:latin typeface="Palatino Linotype" panose="02040502050505030304"/>
              <a:ea typeface="ＭＳ Ｐゴシック" pitchFamily="-111" charset="-128"/>
            </a:endParaRPr>
          </a:p>
          <a:p>
            <a:pPr marL="273844" marR="0" lvl="0" indent="-191691" algn="l" defTabSz="914400" rtl="0" eaLnBrk="1" fontAlgn="base" latinLnBrk="0" hangingPunct="1">
              <a:lnSpc>
                <a:spcPct val="100000"/>
              </a:lnSpc>
              <a:spcBef>
                <a:spcPts val="300"/>
              </a:spcBef>
              <a:spcAft>
                <a:spcPct val="0"/>
              </a:spcAft>
              <a:buClr>
                <a:srgbClr val="2DA2BF"/>
              </a:buClr>
              <a:buSzPct val="68000"/>
              <a:buFont typeface="Wingdings 3" panose="05040102010807070707" pitchFamily="18" charset="2"/>
              <a:buChar char=""/>
              <a:tabLst/>
              <a:defRPr/>
            </a:pPr>
            <a:r>
              <a:rPr kumimoji="0" lang="en-US" sz="1800" b="1" i="0" u="none" strike="noStrike" kern="1200" cap="none" spc="0" normalizeH="0" baseline="0" noProof="0" dirty="0">
                <a:ln>
                  <a:noFill/>
                </a:ln>
                <a:solidFill>
                  <a:srgbClr val="000099"/>
                </a:solidFill>
                <a:effectLst/>
                <a:uLnTx/>
                <a:uFillTx/>
                <a:latin typeface="Palatino Linotype" panose="02040502050505030304"/>
                <a:ea typeface="ＭＳ Ｐゴシック" pitchFamily="-111" charset="-128"/>
              </a:rPr>
              <a:t>Fraud</a:t>
            </a:r>
            <a:r>
              <a:rPr kumimoji="0" lang="en-US" sz="1800" b="0" i="0" u="none" strike="noStrike" kern="1200" cap="none" spc="0" normalizeH="0" baseline="0" noProof="0" dirty="0">
                <a:ln>
                  <a:noFill/>
                </a:ln>
                <a:solidFill>
                  <a:srgbClr val="000099"/>
                </a:solidFill>
                <a:effectLst/>
                <a:uLnTx/>
                <a:uFillTx/>
                <a:latin typeface="Palatino Linotype" panose="02040502050505030304"/>
                <a:ea typeface="ＭＳ Ｐゴシック" pitchFamily="-111" charset="-128"/>
              </a:rPr>
              <a:t> requires </a:t>
            </a:r>
            <a:r>
              <a:rPr kumimoji="0" lang="en-US" sz="1800" b="0" i="1" u="none" strike="noStrike" kern="1200" cap="none" spc="0" normalizeH="0" baseline="0" noProof="0" dirty="0">
                <a:ln>
                  <a:noFill/>
                </a:ln>
                <a:solidFill>
                  <a:srgbClr val="000099"/>
                </a:solidFill>
                <a:effectLst/>
                <a:uLnTx/>
                <a:uFillTx/>
                <a:latin typeface="Palatino Linotype" panose="02040502050505030304"/>
                <a:ea typeface="ＭＳ Ｐゴシック" pitchFamily="-111" charset="-128"/>
              </a:rPr>
              <a:t>intentionally </a:t>
            </a:r>
            <a:r>
              <a:rPr kumimoji="0" lang="en-US" sz="1800" b="0" u="none" strike="noStrike" kern="1200" cap="none" spc="0" normalizeH="0" baseline="0" noProof="0" dirty="0">
                <a:ln>
                  <a:noFill/>
                </a:ln>
                <a:solidFill>
                  <a:srgbClr val="000099"/>
                </a:solidFill>
                <a:effectLst/>
                <a:uLnTx/>
                <a:uFillTx/>
                <a:latin typeface="Palatino Linotype" panose="02040502050505030304"/>
                <a:ea typeface="ＭＳ Ｐゴシック" pitchFamily="-111" charset="-128"/>
              </a:rPr>
              <a:t>mispresenting or omitting facts to obtain a payment </a:t>
            </a:r>
            <a:r>
              <a:rPr kumimoji="0" lang="en-US" sz="1800" b="0" i="0" u="none" strike="noStrike" kern="1200" cap="none" spc="0" normalizeH="0" baseline="0" noProof="0" dirty="0">
                <a:ln>
                  <a:noFill/>
                </a:ln>
                <a:solidFill>
                  <a:srgbClr val="000099"/>
                </a:solidFill>
                <a:effectLst/>
                <a:uLnTx/>
                <a:uFillTx/>
                <a:latin typeface="Palatino Linotype" panose="02040502050505030304"/>
                <a:ea typeface="ＭＳ Ｐゴシック" pitchFamily="-111" charset="-128"/>
              </a:rPr>
              <a:t>and the </a:t>
            </a:r>
            <a:r>
              <a:rPr kumimoji="0" lang="en-US" sz="1800" b="0" i="1" u="none" strike="noStrike" kern="1200" cap="none" spc="0" normalizeH="0" baseline="0" noProof="0" dirty="0">
                <a:ln>
                  <a:noFill/>
                </a:ln>
                <a:solidFill>
                  <a:srgbClr val="000099"/>
                </a:solidFill>
                <a:effectLst/>
                <a:uLnTx/>
                <a:uFillTx/>
                <a:latin typeface="Palatino Linotype" panose="02040502050505030304"/>
                <a:ea typeface="ＭＳ Ｐゴシック" pitchFamily="-111" charset="-128"/>
              </a:rPr>
              <a:t>knowledge </a:t>
            </a:r>
            <a:r>
              <a:rPr kumimoji="0" lang="en-US" sz="1800" b="0" i="0" u="none" strike="noStrike" kern="1200" cap="none" spc="0" normalizeH="0" baseline="0" noProof="0" dirty="0">
                <a:ln>
                  <a:noFill/>
                </a:ln>
                <a:solidFill>
                  <a:srgbClr val="000099"/>
                </a:solidFill>
                <a:effectLst/>
                <a:uLnTx/>
                <a:uFillTx/>
                <a:latin typeface="Palatino Linotype" panose="02040502050505030304"/>
                <a:ea typeface="ＭＳ Ｐゴシック" pitchFamily="-111" charset="-128"/>
              </a:rPr>
              <a:t>the actions are wrong. </a:t>
            </a:r>
          </a:p>
          <a:p>
            <a:pPr marL="273844" marR="0" lvl="0" indent="-191691" algn="l" defTabSz="914400" rtl="0" eaLnBrk="1" fontAlgn="base" latinLnBrk="0" hangingPunct="1">
              <a:lnSpc>
                <a:spcPct val="100000"/>
              </a:lnSpc>
              <a:spcBef>
                <a:spcPts val="300"/>
              </a:spcBef>
              <a:spcAft>
                <a:spcPct val="0"/>
              </a:spcAft>
              <a:buClr>
                <a:srgbClr val="2DA2BF"/>
              </a:buClr>
              <a:buSzPct val="68000"/>
              <a:buFont typeface="Wingdings 3" panose="05040102010807070707" pitchFamily="18" charset="2"/>
              <a:buChar char=""/>
              <a:tabLst/>
              <a:defRPr/>
            </a:pPr>
            <a:r>
              <a:rPr kumimoji="0" lang="en-US" sz="1800" b="1" i="0" u="none" strike="noStrike" kern="1200" cap="none" spc="0" normalizeH="0" baseline="0" noProof="0" dirty="0">
                <a:ln>
                  <a:noFill/>
                </a:ln>
                <a:solidFill>
                  <a:srgbClr val="000099"/>
                </a:solidFill>
                <a:effectLst/>
                <a:uLnTx/>
                <a:uFillTx/>
                <a:latin typeface="Palatino Linotype" panose="02040502050505030304"/>
                <a:ea typeface="ＭＳ Ｐゴシック" pitchFamily="-111" charset="-128"/>
              </a:rPr>
              <a:t>Waste</a:t>
            </a:r>
            <a:r>
              <a:rPr kumimoji="0" lang="en-US" sz="1800" b="0" i="0" u="none" strike="noStrike" kern="1200" cap="none" spc="0" normalizeH="0" baseline="0" noProof="0" dirty="0">
                <a:ln>
                  <a:noFill/>
                </a:ln>
                <a:solidFill>
                  <a:srgbClr val="000099"/>
                </a:solidFill>
                <a:effectLst/>
                <a:uLnTx/>
                <a:uFillTx/>
                <a:latin typeface="Palatino Linotype" panose="02040502050505030304"/>
                <a:ea typeface="ＭＳ Ｐゴシック" pitchFamily="-111" charset="-128"/>
              </a:rPr>
              <a:t> involves inaccurate payment for services, such an unintentional duplicate payment. </a:t>
            </a:r>
          </a:p>
          <a:p>
            <a:pPr marL="273844" marR="0" lvl="0" indent="-191691" algn="l" defTabSz="914400" rtl="0" eaLnBrk="1" fontAlgn="base" latinLnBrk="0" hangingPunct="1">
              <a:lnSpc>
                <a:spcPct val="100000"/>
              </a:lnSpc>
              <a:spcBef>
                <a:spcPts val="300"/>
              </a:spcBef>
              <a:spcAft>
                <a:spcPct val="0"/>
              </a:spcAft>
              <a:buClr>
                <a:srgbClr val="2DA2BF"/>
              </a:buClr>
              <a:buSzPct val="68000"/>
              <a:buFont typeface="Wingdings 3" panose="05040102010807070707" pitchFamily="18" charset="2"/>
              <a:buChar char=""/>
              <a:tabLst/>
              <a:defRPr/>
            </a:pPr>
            <a:r>
              <a:rPr lang="en-US" sz="1800" b="1" dirty="0">
                <a:solidFill>
                  <a:srgbClr val="000099"/>
                </a:solidFill>
                <a:latin typeface="Palatino Linotype" panose="02040502050505030304"/>
              </a:rPr>
              <a:t>Abuse</a:t>
            </a:r>
            <a:r>
              <a:rPr lang="en-US" sz="1800" b="1" i="1" dirty="0">
                <a:solidFill>
                  <a:srgbClr val="000099"/>
                </a:solidFill>
                <a:latin typeface="Palatino Linotype" panose="02040502050505030304"/>
              </a:rPr>
              <a:t> </a:t>
            </a:r>
            <a:r>
              <a:rPr lang="en-US" sz="1800" dirty="0">
                <a:solidFill>
                  <a:srgbClr val="000099"/>
                </a:solidFill>
                <a:latin typeface="Palatino Linotype" panose="02040502050505030304"/>
              </a:rPr>
              <a:t>involves a practice that creates an unnecessary cost, such as the provision of services that are not medically necessary. </a:t>
            </a:r>
          </a:p>
          <a:p>
            <a:pPr marL="82153" marR="0" lvl="0" indent="0" algn="l" defTabSz="914400" rtl="0" eaLnBrk="1" fontAlgn="base" latinLnBrk="0" hangingPunct="1">
              <a:lnSpc>
                <a:spcPct val="100000"/>
              </a:lnSpc>
              <a:spcBef>
                <a:spcPts val="300"/>
              </a:spcBef>
              <a:spcAft>
                <a:spcPct val="0"/>
              </a:spcAft>
              <a:buClr>
                <a:srgbClr val="2DA2BF"/>
              </a:buClr>
              <a:buSzPct val="68000"/>
              <a:buNone/>
              <a:tabLst/>
              <a:defRPr/>
            </a:pPr>
            <a:endParaRPr lang="en-US" sz="1000" dirty="0">
              <a:solidFill>
                <a:srgbClr val="000099"/>
              </a:solidFill>
              <a:latin typeface="Palatino Linotype" panose="02040502050505030304"/>
            </a:endParaRPr>
          </a:p>
          <a:p>
            <a:pPr>
              <a:buClr>
                <a:srgbClr val="2DA2BF"/>
              </a:buClr>
              <a:defRPr/>
            </a:pPr>
            <a:r>
              <a:rPr lang="en-US" sz="1800" i="1" dirty="0">
                <a:solidFill>
                  <a:srgbClr val="000099"/>
                </a:solidFill>
              </a:rPr>
              <a:t>Selfhelp combats fraud, waste, and abuse in many ways, including by conducting internal and external audits of our programs. </a:t>
            </a:r>
          </a:p>
          <a:p>
            <a:pPr marL="273844" marR="0" lvl="0" indent="-191691" algn="l" defTabSz="914400" rtl="0" eaLnBrk="1" fontAlgn="base" latinLnBrk="0" hangingPunct="1">
              <a:lnSpc>
                <a:spcPct val="100000"/>
              </a:lnSpc>
              <a:spcBef>
                <a:spcPts val="300"/>
              </a:spcBef>
              <a:spcAft>
                <a:spcPct val="0"/>
              </a:spcAft>
              <a:buClr>
                <a:srgbClr val="2DA2BF"/>
              </a:buClr>
              <a:buSzPct val="68000"/>
              <a:buFont typeface="Wingdings 3" panose="05040102010807070707" pitchFamily="18" charset="2"/>
              <a:buChar char=""/>
              <a:tabLst/>
              <a:defRPr/>
            </a:pPr>
            <a:endParaRPr kumimoji="0" lang="en-US" sz="1600" b="1" i="0" u="none" strike="noStrike" kern="1200" cap="none" spc="0" normalizeH="0" baseline="0" noProof="0" dirty="0">
              <a:ln>
                <a:noFill/>
              </a:ln>
              <a:solidFill>
                <a:srgbClr val="000099"/>
              </a:solidFill>
              <a:effectLst/>
              <a:uLnTx/>
              <a:uFillTx/>
              <a:latin typeface="Palatino Linotype" panose="02040502050505030304"/>
              <a:ea typeface="ＭＳ Ｐゴシック" pitchFamily="-111" charset="-128"/>
            </a:endParaRPr>
          </a:p>
          <a:p>
            <a:pPr marL="82153" indent="0">
              <a:buNone/>
            </a:pPr>
            <a:endParaRPr lang="en-US" sz="2030" dirty="0">
              <a:solidFill>
                <a:srgbClr val="000099"/>
              </a:solidFill>
            </a:endParaRPr>
          </a:p>
        </p:txBody>
      </p:sp>
      <p:sp>
        <p:nvSpPr>
          <p:cNvPr id="3" name="Title 2">
            <a:extLst>
              <a:ext uri="{FF2B5EF4-FFF2-40B4-BE49-F238E27FC236}">
                <a16:creationId xmlns:a16="http://schemas.microsoft.com/office/drawing/2014/main" id="{104C9587-2A9E-44F1-A9D1-869DCD43A532}"/>
              </a:ext>
            </a:extLst>
          </p:cNvPr>
          <p:cNvSpPr>
            <a:spLocks noGrp="1"/>
          </p:cNvSpPr>
          <p:nvPr>
            <p:ph type="title"/>
          </p:nvPr>
        </p:nvSpPr>
        <p:spPr>
          <a:xfrm>
            <a:off x="457200" y="380998"/>
            <a:ext cx="8229600" cy="1143000"/>
          </a:xfrm>
        </p:spPr>
        <p:txBody>
          <a:bodyPr/>
          <a:lstStyle/>
          <a:p>
            <a:pPr algn="ctr"/>
            <a:r>
              <a:rPr lang="en-US" b="0" dirty="0">
                <a:solidFill>
                  <a:srgbClr val="000099"/>
                </a:solidFill>
              </a:rPr>
              <a:t>FRAUD, WASTE, &amp; ABUSE LAWS</a:t>
            </a:r>
            <a:endParaRPr lang="en-US" dirty="0"/>
          </a:p>
        </p:txBody>
      </p:sp>
      <p:sp>
        <p:nvSpPr>
          <p:cNvPr id="4" name="Slide Number Placeholder 3">
            <a:extLst>
              <a:ext uri="{FF2B5EF4-FFF2-40B4-BE49-F238E27FC236}">
                <a16:creationId xmlns:a16="http://schemas.microsoft.com/office/drawing/2014/main" id="{C1BC67D1-A305-C8EF-115E-F148BD4D6828}"/>
              </a:ext>
            </a:extLst>
          </p:cNvPr>
          <p:cNvSpPr>
            <a:spLocks noGrp="1"/>
          </p:cNvSpPr>
          <p:nvPr>
            <p:ph type="sldNum" sz="quarter" idx="12"/>
          </p:nvPr>
        </p:nvSpPr>
        <p:spPr/>
        <p:txBody>
          <a:bodyPr/>
          <a:lstStyle/>
          <a:p>
            <a:fld id="{16CB1262-8D4B-46C9-8D34-1B62E9E94C5A}" type="slidenum">
              <a:rPr lang="en-US" smtClean="0"/>
              <a:t>9</a:t>
            </a:fld>
            <a:endParaRPr lang="en-US"/>
          </a:p>
        </p:txBody>
      </p:sp>
    </p:spTree>
    <p:extLst>
      <p:ext uri="{BB962C8B-B14F-4D97-AF65-F5344CB8AC3E}">
        <p14:creationId xmlns:p14="http://schemas.microsoft.com/office/powerpoint/2010/main" val="20545909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BRANCHTO" val="262"/>
  <p:tag name="HOTSPOTTYPE" val="DefinedInNavigator"/>
  <p:tag name="DEFINEDINNAVIGATOR" val="Tru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entury Gothic-Palatino Lino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heme1" id="{DD76FC09-7893-4BBE-BC9B-07D9DFE17886}" vid="{65DF8FD5-93FE-40B8-B723-EEC856B0D743}"/>
    </a:ext>
  </a:extLst>
</a:theme>
</file>

<file path=ppt/theme/theme2.xml><?xml version="1.0" encoding="utf-8"?>
<a:theme xmlns:a="http://schemas.openxmlformats.org/drawingml/2006/main" name="1_Theme1">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entury Gothic-Palatino Lino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heme1" id="{DD76FC09-7893-4BBE-BC9B-07D9DFE17886}" vid="{65DF8FD5-93FE-40B8-B723-EEC856B0D74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5.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6.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7.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8.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39621</TotalTime>
  <Words>2236</Words>
  <Application>Microsoft Office PowerPoint</Application>
  <PresentationFormat>On-screen Show (4:3)</PresentationFormat>
  <Paragraphs>238</Paragraphs>
  <Slides>23</Slides>
  <Notes>0</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23</vt:i4>
      </vt:variant>
    </vt:vector>
  </HeadingPairs>
  <TitlesOfParts>
    <vt:vector size="36" baseType="lpstr">
      <vt:lpstr>新細明體</vt:lpstr>
      <vt:lpstr>Aptos</vt:lpstr>
      <vt:lpstr>Arial</vt:lpstr>
      <vt:lpstr>Courier New</vt:lpstr>
      <vt:lpstr>Lucida Sans Unicode</vt:lpstr>
      <vt:lpstr>Palatino Linotype</vt:lpstr>
      <vt:lpstr>Times New Roman</vt:lpstr>
      <vt:lpstr>Verdana</vt:lpstr>
      <vt:lpstr>Wingdings</vt:lpstr>
      <vt:lpstr>Wingdings 2</vt:lpstr>
      <vt:lpstr>Wingdings 3</vt:lpstr>
      <vt:lpstr>Theme1</vt:lpstr>
      <vt:lpstr>1_Theme1</vt:lpstr>
      <vt:lpstr>Mandatory Vendor Compliance Training  May 2024 </vt:lpstr>
      <vt:lpstr>INTRODUCTION</vt:lpstr>
      <vt:lpstr>SELFHELP’S COMPLIANCE PROGRAM OVERVIEW</vt:lpstr>
      <vt:lpstr>OMIG COMPLIANCE PROGRAM REQUIREMENTS</vt:lpstr>
      <vt:lpstr>SELFHELP’S POLICIES AND PROCEDURES AND CODE OF CONDUCT</vt:lpstr>
      <vt:lpstr>CONFLICTS OF INTEREST</vt:lpstr>
      <vt:lpstr>GIFTS FROM THE INDUSTRY</vt:lpstr>
      <vt:lpstr>SELFHELP’S COMPLIANCE OFFICER &amp; ENFORCEMENT MECHANISMS</vt:lpstr>
      <vt:lpstr>FRAUD, WASTE, &amp; ABUSE LAWS</vt:lpstr>
      <vt:lpstr>ANTI-KICKBACK STATUTE &amp; STARK LAW</vt:lpstr>
      <vt:lpstr>THE FALSE CLAIMS ACT</vt:lpstr>
      <vt:lpstr>CIVIL MONETARY PENALTIES LAW</vt:lpstr>
      <vt:lpstr>EXCLUSION SCREENING</vt:lpstr>
      <vt:lpstr> HEALTH INSURANCE PORTABILITY AND ACCOUNTABILITY ACT (“HIPAA”) AND PATIENT PRIVACY</vt:lpstr>
      <vt:lpstr>HIPAA PRIVACY &amp; SECURITY RULES</vt:lpstr>
      <vt:lpstr>QUIZ</vt:lpstr>
      <vt:lpstr>QUIZ</vt:lpstr>
      <vt:lpstr>QUIZ</vt:lpstr>
      <vt:lpstr>QUIZ</vt:lpstr>
      <vt:lpstr>QUIZ</vt:lpstr>
      <vt:lpstr>QUIZ</vt:lpstr>
      <vt:lpstr>ANSWER KEY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Hinkelman</dc:creator>
  <cp:lastModifiedBy>Olivia Schutz</cp:lastModifiedBy>
  <cp:revision>731</cp:revision>
  <cp:lastPrinted>2023-08-02T20:23:57Z</cp:lastPrinted>
  <dcterms:created xsi:type="dcterms:W3CDTF">1601-01-01T00:00:00Z</dcterms:created>
  <dcterms:modified xsi:type="dcterms:W3CDTF">2024-07-19T17:16:58Z</dcterms:modified>
</cp:coreProperties>
</file>